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4.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5.xml" ContentType="application/vnd.openxmlformats-officedocument.theme+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6.xml" ContentType="application/vnd.openxmlformats-officedocument.theme+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3" r:id="rId1"/>
    <p:sldMasterId id="2147483881" r:id="rId2"/>
    <p:sldMasterId id="2147483898" r:id="rId3"/>
    <p:sldMasterId id="2147483901" r:id="rId4"/>
    <p:sldMasterId id="2147483904" r:id="rId5"/>
    <p:sldMasterId id="2147483923" r:id="rId6"/>
    <p:sldMasterId id="2147483944" r:id="rId7"/>
  </p:sldMasterIdLst>
  <p:notesMasterIdLst>
    <p:notesMasterId r:id="rId117"/>
  </p:notesMasterIdLst>
  <p:sldIdLst>
    <p:sldId id="256" r:id="rId8"/>
    <p:sldId id="358" r:id="rId9"/>
    <p:sldId id="359" r:id="rId10"/>
    <p:sldId id="361" r:id="rId11"/>
    <p:sldId id="360" r:id="rId12"/>
    <p:sldId id="364" r:id="rId13"/>
    <p:sldId id="365" r:id="rId14"/>
    <p:sldId id="366" r:id="rId15"/>
    <p:sldId id="367" r:id="rId16"/>
    <p:sldId id="368" r:id="rId17"/>
    <p:sldId id="261" r:id="rId18"/>
    <p:sldId id="369" r:id="rId19"/>
    <p:sldId id="362" r:id="rId20"/>
    <p:sldId id="257" r:id="rId21"/>
    <p:sldId id="259" r:id="rId22"/>
    <p:sldId id="263" r:id="rId23"/>
    <p:sldId id="363" r:id="rId24"/>
    <p:sldId id="264" r:id="rId25"/>
    <p:sldId id="266" r:id="rId26"/>
    <p:sldId id="267" r:id="rId27"/>
    <p:sldId id="268" r:id="rId28"/>
    <p:sldId id="269" r:id="rId29"/>
    <p:sldId id="270" r:id="rId30"/>
    <p:sldId id="271" r:id="rId31"/>
    <p:sldId id="272" r:id="rId32"/>
    <p:sldId id="273" r:id="rId33"/>
    <p:sldId id="275" r:id="rId34"/>
    <p:sldId id="370" r:id="rId35"/>
    <p:sldId id="371" r:id="rId36"/>
    <p:sldId id="372" r:id="rId37"/>
    <p:sldId id="373" r:id="rId38"/>
    <p:sldId id="290" r:id="rId39"/>
    <p:sldId id="374" r:id="rId40"/>
    <p:sldId id="375" r:id="rId41"/>
    <p:sldId id="377" r:id="rId42"/>
    <p:sldId id="376" r:id="rId43"/>
    <p:sldId id="379" r:id="rId44"/>
    <p:sldId id="336" r:id="rId45"/>
    <p:sldId id="394" r:id="rId46"/>
    <p:sldId id="395" r:id="rId47"/>
    <p:sldId id="397" r:id="rId48"/>
    <p:sldId id="396" r:id="rId49"/>
    <p:sldId id="378" r:id="rId50"/>
    <p:sldId id="334" r:id="rId51"/>
    <p:sldId id="398" r:id="rId52"/>
    <p:sldId id="380" r:id="rId53"/>
    <p:sldId id="381" r:id="rId54"/>
    <p:sldId id="296" r:id="rId55"/>
    <p:sldId id="382" r:id="rId56"/>
    <p:sldId id="297" r:id="rId57"/>
    <p:sldId id="342" r:id="rId58"/>
    <p:sldId id="343" r:id="rId59"/>
    <p:sldId id="344" r:id="rId60"/>
    <p:sldId id="298" r:id="rId61"/>
    <p:sldId id="299" r:id="rId62"/>
    <p:sldId id="300" r:id="rId63"/>
    <p:sldId id="348" r:id="rId64"/>
    <p:sldId id="350" r:id="rId65"/>
    <p:sldId id="301" r:id="rId66"/>
    <p:sldId id="351" r:id="rId67"/>
    <p:sldId id="352" r:id="rId68"/>
    <p:sldId id="353" r:id="rId69"/>
    <p:sldId id="383" r:id="rId70"/>
    <p:sldId id="354" r:id="rId71"/>
    <p:sldId id="345" r:id="rId72"/>
    <p:sldId id="303" r:id="rId73"/>
    <p:sldId id="304" r:id="rId74"/>
    <p:sldId id="305" r:id="rId75"/>
    <p:sldId id="306" r:id="rId76"/>
    <p:sldId id="346" r:id="rId77"/>
    <p:sldId id="347" r:id="rId78"/>
    <p:sldId id="307" r:id="rId79"/>
    <p:sldId id="308" r:id="rId80"/>
    <p:sldId id="309" r:id="rId81"/>
    <p:sldId id="310" r:id="rId82"/>
    <p:sldId id="311" r:id="rId83"/>
    <p:sldId id="312" r:id="rId84"/>
    <p:sldId id="313" r:id="rId85"/>
    <p:sldId id="314" r:id="rId86"/>
    <p:sldId id="315" r:id="rId87"/>
    <p:sldId id="316" r:id="rId88"/>
    <p:sldId id="317" r:id="rId89"/>
    <p:sldId id="318" r:id="rId90"/>
    <p:sldId id="319" r:id="rId91"/>
    <p:sldId id="320" r:id="rId92"/>
    <p:sldId id="321" r:id="rId93"/>
    <p:sldId id="322" r:id="rId94"/>
    <p:sldId id="323" r:id="rId95"/>
    <p:sldId id="324" r:id="rId96"/>
    <p:sldId id="325" r:id="rId97"/>
    <p:sldId id="384" r:id="rId98"/>
    <p:sldId id="385" r:id="rId99"/>
    <p:sldId id="274" r:id="rId100"/>
    <p:sldId id="386" r:id="rId101"/>
    <p:sldId id="276" r:id="rId102"/>
    <p:sldId id="277" r:id="rId103"/>
    <p:sldId id="387" r:id="rId104"/>
    <p:sldId id="388" r:id="rId105"/>
    <p:sldId id="258" r:id="rId106"/>
    <p:sldId id="389" r:id="rId107"/>
    <p:sldId id="260" r:id="rId108"/>
    <p:sldId id="390" r:id="rId109"/>
    <p:sldId id="262" r:id="rId110"/>
    <p:sldId id="391" r:id="rId111"/>
    <p:sldId id="392" r:id="rId112"/>
    <p:sldId id="265" r:id="rId113"/>
    <p:sldId id="393" r:id="rId114"/>
    <p:sldId id="399" r:id="rId115"/>
    <p:sldId id="279" r:id="rId116"/>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200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2" autoAdjust="0"/>
    <p:restoredTop sz="89175" autoAdjust="0"/>
  </p:normalViewPr>
  <p:slideViewPr>
    <p:cSldViewPr>
      <p:cViewPr varScale="1">
        <p:scale>
          <a:sx n="70" d="100"/>
          <a:sy n="70" d="100"/>
        </p:scale>
        <p:origin x="660" y="60"/>
      </p:cViewPr>
      <p:guideLst>
        <p:guide orient="horz" pos="2160"/>
        <p:guide pos="2880"/>
      </p:guideLst>
    </p:cSldViewPr>
  </p:slideViewPr>
  <p:outlineViewPr>
    <p:cViewPr>
      <p:scale>
        <a:sx n="33" d="100"/>
        <a:sy n="33" d="100"/>
      </p:scale>
      <p:origin x="36" y="15024"/>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117" Type="http://schemas.openxmlformats.org/officeDocument/2006/relationships/notesMaster" Target="notesMasters/notesMaster1.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84" Type="http://schemas.openxmlformats.org/officeDocument/2006/relationships/slide" Target="slides/slide77.xml"/><Relationship Id="rId89" Type="http://schemas.openxmlformats.org/officeDocument/2006/relationships/slide" Target="slides/slide82.xml"/><Relationship Id="rId112" Type="http://schemas.openxmlformats.org/officeDocument/2006/relationships/slide" Target="slides/slide105.xml"/><Relationship Id="rId16" Type="http://schemas.openxmlformats.org/officeDocument/2006/relationships/slide" Target="slides/slide9.xml"/><Relationship Id="rId107" Type="http://schemas.openxmlformats.org/officeDocument/2006/relationships/slide" Target="slides/slide100.xml"/><Relationship Id="rId11" Type="http://schemas.openxmlformats.org/officeDocument/2006/relationships/slide" Target="slides/slide4.xml"/><Relationship Id="rId32" Type="http://schemas.openxmlformats.org/officeDocument/2006/relationships/slide" Target="slides/slide25.xml"/><Relationship Id="rId37" Type="http://schemas.openxmlformats.org/officeDocument/2006/relationships/slide" Target="slides/slide30.xml"/><Relationship Id="rId53" Type="http://schemas.openxmlformats.org/officeDocument/2006/relationships/slide" Target="slides/slide46.xml"/><Relationship Id="rId58" Type="http://schemas.openxmlformats.org/officeDocument/2006/relationships/slide" Target="slides/slide51.xml"/><Relationship Id="rId74" Type="http://schemas.openxmlformats.org/officeDocument/2006/relationships/slide" Target="slides/slide67.xml"/><Relationship Id="rId79" Type="http://schemas.openxmlformats.org/officeDocument/2006/relationships/slide" Target="slides/slide72.xml"/><Relationship Id="rId102" Type="http://schemas.openxmlformats.org/officeDocument/2006/relationships/slide" Target="slides/slide95.xml"/><Relationship Id="rId5" Type="http://schemas.openxmlformats.org/officeDocument/2006/relationships/slideMaster" Target="slideMasters/slideMaster5.xml"/><Relationship Id="rId90" Type="http://schemas.openxmlformats.org/officeDocument/2006/relationships/slide" Target="slides/slide83.xml"/><Relationship Id="rId95" Type="http://schemas.openxmlformats.org/officeDocument/2006/relationships/slide" Target="slides/slide88.xml"/><Relationship Id="rId22" Type="http://schemas.openxmlformats.org/officeDocument/2006/relationships/slide" Target="slides/slide15.xml"/><Relationship Id="rId27" Type="http://schemas.openxmlformats.org/officeDocument/2006/relationships/slide" Target="slides/slide20.xml"/><Relationship Id="rId43" Type="http://schemas.openxmlformats.org/officeDocument/2006/relationships/slide" Target="slides/slide36.xml"/><Relationship Id="rId48" Type="http://schemas.openxmlformats.org/officeDocument/2006/relationships/slide" Target="slides/slide41.xml"/><Relationship Id="rId64" Type="http://schemas.openxmlformats.org/officeDocument/2006/relationships/slide" Target="slides/slide57.xml"/><Relationship Id="rId69" Type="http://schemas.openxmlformats.org/officeDocument/2006/relationships/slide" Target="slides/slide62.xml"/><Relationship Id="rId113" Type="http://schemas.openxmlformats.org/officeDocument/2006/relationships/slide" Target="slides/slide106.xml"/><Relationship Id="rId118" Type="http://schemas.openxmlformats.org/officeDocument/2006/relationships/presProps" Target="presProps.xml"/><Relationship Id="rId80" Type="http://schemas.openxmlformats.org/officeDocument/2006/relationships/slide" Target="slides/slide73.xml"/><Relationship Id="rId85" Type="http://schemas.openxmlformats.org/officeDocument/2006/relationships/slide" Target="slides/slide78.xml"/><Relationship Id="rId12" Type="http://schemas.openxmlformats.org/officeDocument/2006/relationships/slide" Target="slides/slide5.xml"/><Relationship Id="rId17" Type="http://schemas.openxmlformats.org/officeDocument/2006/relationships/slide" Target="slides/slide10.xml"/><Relationship Id="rId33" Type="http://schemas.openxmlformats.org/officeDocument/2006/relationships/slide" Target="slides/slide26.xml"/><Relationship Id="rId38" Type="http://schemas.openxmlformats.org/officeDocument/2006/relationships/slide" Target="slides/slide31.xml"/><Relationship Id="rId59" Type="http://schemas.openxmlformats.org/officeDocument/2006/relationships/slide" Target="slides/slide52.xml"/><Relationship Id="rId103" Type="http://schemas.openxmlformats.org/officeDocument/2006/relationships/slide" Target="slides/slide96.xml"/><Relationship Id="rId108" Type="http://schemas.openxmlformats.org/officeDocument/2006/relationships/slide" Target="slides/slide101.xml"/><Relationship Id="rId54" Type="http://schemas.openxmlformats.org/officeDocument/2006/relationships/slide" Target="slides/slide47.xml"/><Relationship Id="rId70" Type="http://schemas.openxmlformats.org/officeDocument/2006/relationships/slide" Target="slides/slide63.xml"/><Relationship Id="rId75" Type="http://schemas.openxmlformats.org/officeDocument/2006/relationships/slide" Target="slides/slide68.xml"/><Relationship Id="rId91" Type="http://schemas.openxmlformats.org/officeDocument/2006/relationships/slide" Target="slides/slide84.xml"/><Relationship Id="rId96" Type="http://schemas.openxmlformats.org/officeDocument/2006/relationships/slide" Target="slides/slide89.xml"/><Relationship Id="rId1" Type="http://schemas.openxmlformats.org/officeDocument/2006/relationships/slideMaster" Target="slideMasters/slideMaster1.xml"/><Relationship Id="rId6" Type="http://schemas.openxmlformats.org/officeDocument/2006/relationships/slideMaster" Target="slideMasters/slideMaster6.xml"/><Relationship Id="rId23" Type="http://schemas.openxmlformats.org/officeDocument/2006/relationships/slide" Target="slides/slide16.xml"/><Relationship Id="rId28" Type="http://schemas.openxmlformats.org/officeDocument/2006/relationships/slide" Target="slides/slide21.xml"/><Relationship Id="rId49" Type="http://schemas.openxmlformats.org/officeDocument/2006/relationships/slide" Target="slides/slide42.xml"/><Relationship Id="rId114" Type="http://schemas.openxmlformats.org/officeDocument/2006/relationships/slide" Target="slides/slide107.xml"/><Relationship Id="rId119" Type="http://schemas.openxmlformats.org/officeDocument/2006/relationships/viewProps" Target="viewProps.xml"/><Relationship Id="rId44" Type="http://schemas.openxmlformats.org/officeDocument/2006/relationships/slide" Target="slides/slide37.xml"/><Relationship Id="rId60" Type="http://schemas.openxmlformats.org/officeDocument/2006/relationships/slide" Target="slides/slide53.xml"/><Relationship Id="rId65" Type="http://schemas.openxmlformats.org/officeDocument/2006/relationships/slide" Target="slides/slide58.xml"/><Relationship Id="rId81" Type="http://schemas.openxmlformats.org/officeDocument/2006/relationships/slide" Target="slides/slide74.xml"/><Relationship Id="rId86" Type="http://schemas.openxmlformats.org/officeDocument/2006/relationships/slide" Target="slides/slide79.xml"/><Relationship Id="rId4" Type="http://schemas.openxmlformats.org/officeDocument/2006/relationships/slideMaster" Target="slideMasters/slideMaster4.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109" Type="http://schemas.openxmlformats.org/officeDocument/2006/relationships/slide" Target="slides/slide10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slide" Target="slides/slide69.xml"/><Relationship Id="rId97" Type="http://schemas.openxmlformats.org/officeDocument/2006/relationships/slide" Target="slides/slide90.xml"/><Relationship Id="rId104" Type="http://schemas.openxmlformats.org/officeDocument/2006/relationships/slide" Target="slides/slide97.xml"/><Relationship Id="rId120" Type="http://schemas.openxmlformats.org/officeDocument/2006/relationships/theme" Target="theme/theme1.xml"/><Relationship Id="rId7" Type="http://schemas.openxmlformats.org/officeDocument/2006/relationships/slideMaster" Target="slideMasters/slideMaster7.xml"/><Relationship Id="rId71" Type="http://schemas.openxmlformats.org/officeDocument/2006/relationships/slide" Target="slides/slide64.xml"/><Relationship Id="rId92" Type="http://schemas.openxmlformats.org/officeDocument/2006/relationships/slide" Target="slides/slide85.xml"/><Relationship Id="rId2" Type="http://schemas.openxmlformats.org/officeDocument/2006/relationships/slideMaster" Target="slideMasters/slideMaster2.xml"/><Relationship Id="rId29" Type="http://schemas.openxmlformats.org/officeDocument/2006/relationships/slide" Target="slides/slide22.xml"/><Relationship Id="rId24" Type="http://schemas.openxmlformats.org/officeDocument/2006/relationships/slide" Target="slides/slide17.xml"/><Relationship Id="rId40" Type="http://schemas.openxmlformats.org/officeDocument/2006/relationships/slide" Target="slides/slide33.xml"/><Relationship Id="rId45" Type="http://schemas.openxmlformats.org/officeDocument/2006/relationships/slide" Target="slides/slide38.xml"/><Relationship Id="rId66" Type="http://schemas.openxmlformats.org/officeDocument/2006/relationships/slide" Target="slides/slide59.xml"/><Relationship Id="rId87" Type="http://schemas.openxmlformats.org/officeDocument/2006/relationships/slide" Target="slides/slide80.xml"/><Relationship Id="rId110" Type="http://schemas.openxmlformats.org/officeDocument/2006/relationships/slide" Target="slides/slide103.xml"/><Relationship Id="rId115" Type="http://schemas.openxmlformats.org/officeDocument/2006/relationships/slide" Target="slides/slide108.xml"/><Relationship Id="rId61" Type="http://schemas.openxmlformats.org/officeDocument/2006/relationships/slide" Target="slides/slide54.xml"/><Relationship Id="rId82" Type="http://schemas.openxmlformats.org/officeDocument/2006/relationships/slide" Target="slides/slide75.xml"/><Relationship Id="rId19" Type="http://schemas.openxmlformats.org/officeDocument/2006/relationships/slide" Target="slides/slide12.xml"/><Relationship Id="rId14" Type="http://schemas.openxmlformats.org/officeDocument/2006/relationships/slide" Target="slides/slide7.xml"/><Relationship Id="rId30" Type="http://schemas.openxmlformats.org/officeDocument/2006/relationships/slide" Target="slides/slide23.xml"/><Relationship Id="rId35" Type="http://schemas.openxmlformats.org/officeDocument/2006/relationships/slide" Target="slides/slide28.xml"/><Relationship Id="rId56" Type="http://schemas.openxmlformats.org/officeDocument/2006/relationships/slide" Target="slides/slide49.xml"/><Relationship Id="rId77" Type="http://schemas.openxmlformats.org/officeDocument/2006/relationships/slide" Target="slides/slide70.xml"/><Relationship Id="rId100" Type="http://schemas.openxmlformats.org/officeDocument/2006/relationships/slide" Target="slides/slide93.xml"/><Relationship Id="rId105" Type="http://schemas.openxmlformats.org/officeDocument/2006/relationships/slide" Target="slides/slide98.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93" Type="http://schemas.openxmlformats.org/officeDocument/2006/relationships/slide" Target="slides/slide86.xml"/><Relationship Id="rId98" Type="http://schemas.openxmlformats.org/officeDocument/2006/relationships/slide" Target="slides/slide91.xml"/><Relationship Id="rId121" Type="http://schemas.openxmlformats.org/officeDocument/2006/relationships/tableStyles" Target="tableStyles.xml"/><Relationship Id="rId3" Type="http://schemas.openxmlformats.org/officeDocument/2006/relationships/slideMaster" Target="slideMasters/slideMaster3.xml"/><Relationship Id="rId25" Type="http://schemas.openxmlformats.org/officeDocument/2006/relationships/slide" Target="slides/slide18.xml"/><Relationship Id="rId46" Type="http://schemas.openxmlformats.org/officeDocument/2006/relationships/slide" Target="slides/slide39.xml"/><Relationship Id="rId67" Type="http://schemas.openxmlformats.org/officeDocument/2006/relationships/slide" Target="slides/slide60.xml"/><Relationship Id="rId116" Type="http://schemas.openxmlformats.org/officeDocument/2006/relationships/slide" Target="slides/slide109.xml"/><Relationship Id="rId20" Type="http://schemas.openxmlformats.org/officeDocument/2006/relationships/slide" Target="slides/slide13.xml"/><Relationship Id="rId41" Type="http://schemas.openxmlformats.org/officeDocument/2006/relationships/slide" Target="slides/slide34.xml"/><Relationship Id="rId62" Type="http://schemas.openxmlformats.org/officeDocument/2006/relationships/slide" Target="slides/slide55.xml"/><Relationship Id="rId83" Type="http://schemas.openxmlformats.org/officeDocument/2006/relationships/slide" Target="slides/slide76.xml"/><Relationship Id="rId88" Type="http://schemas.openxmlformats.org/officeDocument/2006/relationships/slide" Target="slides/slide81.xml"/><Relationship Id="rId111" Type="http://schemas.openxmlformats.org/officeDocument/2006/relationships/slide" Target="slides/slide104.xml"/><Relationship Id="rId15" Type="http://schemas.openxmlformats.org/officeDocument/2006/relationships/slide" Target="slides/slide8.xml"/><Relationship Id="rId36" Type="http://schemas.openxmlformats.org/officeDocument/2006/relationships/slide" Target="slides/slide29.xml"/><Relationship Id="rId57" Type="http://schemas.openxmlformats.org/officeDocument/2006/relationships/slide" Target="slides/slide50.xml"/><Relationship Id="rId106" Type="http://schemas.openxmlformats.org/officeDocument/2006/relationships/slide" Target="slides/slide99.xml"/><Relationship Id="rId10" Type="http://schemas.openxmlformats.org/officeDocument/2006/relationships/slide" Target="slides/slide3.xml"/><Relationship Id="rId31" Type="http://schemas.openxmlformats.org/officeDocument/2006/relationships/slide" Target="slides/slide24.xml"/><Relationship Id="rId52" Type="http://schemas.openxmlformats.org/officeDocument/2006/relationships/slide" Target="slides/slide45.xml"/><Relationship Id="rId73" Type="http://schemas.openxmlformats.org/officeDocument/2006/relationships/slide" Target="slides/slide66.xml"/><Relationship Id="rId78" Type="http://schemas.openxmlformats.org/officeDocument/2006/relationships/slide" Target="slides/slide71.xml"/><Relationship Id="rId94" Type="http://schemas.openxmlformats.org/officeDocument/2006/relationships/slide" Target="slides/slide87.xml"/><Relationship Id="rId99" Type="http://schemas.openxmlformats.org/officeDocument/2006/relationships/slide" Target="slides/slide92.xml"/><Relationship Id="rId101" Type="http://schemas.openxmlformats.org/officeDocument/2006/relationships/slide" Target="slides/slide9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7ABC40E-575B-4D7A-B699-A918FB2E145E}"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F61AF738-1DE8-4FCB-8798-3A78835FDA0D}">
      <dgm:prSet phldrT="[Text]" custT="1"/>
      <dgm:spPr/>
      <dgm:t>
        <a:bodyPr/>
        <a:lstStyle/>
        <a:p>
          <a:r>
            <a:rPr lang="en-US" sz="1800" b="1" dirty="0">
              <a:solidFill>
                <a:schemeClr val="bg1"/>
              </a:solidFill>
            </a:rPr>
            <a:t>PARADIGMA</a:t>
          </a:r>
        </a:p>
      </dgm:t>
    </dgm:pt>
    <dgm:pt modelId="{125A36AE-A28D-4FC3-B894-D792D10C6BBC}" type="parTrans" cxnId="{89ADAB56-0322-4D20-91A7-03EE3AE7ABD6}">
      <dgm:prSet/>
      <dgm:spPr/>
      <dgm:t>
        <a:bodyPr/>
        <a:lstStyle/>
        <a:p>
          <a:endParaRPr lang="en-US" sz="2400"/>
        </a:p>
      </dgm:t>
    </dgm:pt>
    <dgm:pt modelId="{1C1801EF-67A8-45F0-A696-B3B91C308021}" type="sibTrans" cxnId="{89ADAB56-0322-4D20-91A7-03EE3AE7ABD6}">
      <dgm:prSet/>
      <dgm:spPr/>
      <dgm:t>
        <a:bodyPr/>
        <a:lstStyle/>
        <a:p>
          <a:endParaRPr lang="en-US" sz="2400"/>
        </a:p>
      </dgm:t>
    </dgm:pt>
    <dgm:pt modelId="{9D858733-A83C-46F5-B7C9-AF664339C60C}">
      <dgm:prSet phldrT="[Text]" custT="1"/>
      <dgm:spPr/>
      <dgm:t>
        <a:bodyPr/>
        <a:lstStyle/>
        <a:p>
          <a:r>
            <a:rPr lang="en-US" sz="2400" dirty="0"/>
            <a:t>KOMUNIKASI MESTI TERBATAS PADA PESAN YG DISENGAJA DIARAHKAN SESEORANG &amp; DITERIMA O/ ORANG LAINNYA.</a:t>
          </a:r>
        </a:p>
      </dgm:t>
    </dgm:pt>
    <dgm:pt modelId="{E426D31A-064E-4AD2-B88D-DF3A3E09CC7F}" type="parTrans" cxnId="{4C55DD49-FE70-4071-AE4F-4713B537D3B0}">
      <dgm:prSet/>
      <dgm:spPr/>
      <dgm:t>
        <a:bodyPr/>
        <a:lstStyle/>
        <a:p>
          <a:endParaRPr lang="en-US" sz="2400"/>
        </a:p>
      </dgm:t>
    </dgm:pt>
    <dgm:pt modelId="{5F5542F9-FCBE-4761-A01E-675A33700607}" type="sibTrans" cxnId="{4C55DD49-FE70-4071-AE4F-4713B537D3B0}">
      <dgm:prSet/>
      <dgm:spPr/>
      <dgm:t>
        <a:bodyPr/>
        <a:lstStyle/>
        <a:p>
          <a:endParaRPr lang="en-US" sz="2400"/>
        </a:p>
      </dgm:t>
    </dgm:pt>
    <dgm:pt modelId="{4243653D-F862-4082-A1B7-1CEA9B0B4599}">
      <dgm:prSet phldrT="[Text]" custT="1"/>
      <dgm:spPr/>
      <dgm:t>
        <a:bodyPr/>
        <a:lstStyle/>
        <a:p>
          <a:r>
            <a:rPr lang="en-US" sz="2400" b="1" dirty="0"/>
            <a:t>KOMUNIKASI WAJIB MENCAKUP SEMUA PERILAKU YG BERMAKNA BAGI PENERIMA, APAKAH DISENGAJA ATAU TIDAK.</a:t>
          </a:r>
        </a:p>
      </dgm:t>
    </dgm:pt>
    <dgm:pt modelId="{84CEB9AD-5EBE-46AA-B25F-C02159BCC586}" type="parTrans" cxnId="{5FCCF6D2-C997-4473-AF22-D48A11E35DAF}">
      <dgm:prSet/>
      <dgm:spPr/>
      <dgm:t>
        <a:bodyPr/>
        <a:lstStyle/>
        <a:p>
          <a:endParaRPr lang="en-US" sz="2400"/>
        </a:p>
      </dgm:t>
    </dgm:pt>
    <dgm:pt modelId="{6573C60B-2BE9-4DFA-A774-46DF83E82D2B}" type="sibTrans" cxnId="{5FCCF6D2-C997-4473-AF22-D48A11E35DAF}">
      <dgm:prSet/>
      <dgm:spPr/>
      <dgm:t>
        <a:bodyPr/>
        <a:lstStyle/>
        <a:p>
          <a:endParaRPr lang="en-US" sz="2400"/>
        </a:p>
      </dgm:t>
    </dgm:pt>
    <dgm:pt modelId="{BE6E35B2-6967-421C-A38D-EBEA06A55370}">
      <dgm:prSet phldrT="[Text]" custT="1"/>
      <dgm:spPr/>
      <dgm:t>
        <a:bodyPr/>
        <a:lstStyle/>
        <a:p>
          <a:r>
            <a:rPr lang="en-US" sz="2400" dirty="0"/>
            <a:t>KOMUNIKASI HARUS MENCAKUP PESAN2 YANG DISAMPAIKAN DENGAN SENGAJA, NAMUN DERAJAT KESENGAJAAN SULIT DIUKUR. </a:t>
          </a:r>
        </a:p>
      </dgm:t>
    </dgm:pt>
    <dgm:pt modelId="{9C5A8DF2-15F4-4782-BEC7-63FA84BD5ACF}" type="parTrans" cxnId="{853379E8-7867-404B-93BD-B8F0E656B644}">
      <dgm:prSet/>
      <dgm:spPr/>
      <dgm:t>
        <a:bodyPr/>
        <a:lstStyle/>
        <a:p>
          <a:endParaRPr lang="en-US" sz="2400"/>
        </a:p>
      </dgm:t>
    </dgm:pt>
    <dgm:pt modelId="{2EC56BD3-2323-4885-B97C-809FC3EAAD30}" type="sibTrans" cxnId="{853379E8-7867-404B-93BD-B8F0E656B644}">
      <dgm:prSet/>
      <dgm:spPr/>
      <dgm:t>
        <a:bodyPr/>
        <a:lstStyle/>
        <a:p>
          <a:endParaRPr lang="en-US" sz="2400"/>
        </a:p>
      </dgm:t>
    </dgm:pt>
    <dgm:pt modelId="{68A37E94-D514-491F-8A5C-6F73A98258FB}" type="pres">
      <dgm:prSet presAssocID="{17ABC40E-575B-4D7A-B699-A918FB2E145E}" presName="vert0" presStyleCnt="0">
        <dgm:presLayoutVars>
          <dgm:dir/>
          <dgm:animOne val="branch"/>
          <dgm:animLvl val="lvl"/>
        </dgm:presLayoutVars>
      </dgm:prSet>
      <dgm:spPr/>
      <dgm:t>
        <a:bodyPr/>
        <a:lstStyle/>
        <a:p>
          <a:endParaRPr lang="en-US"/>
        </a:p>
      </dgm:t>
    </dgm:pt>
    <dgm:pt modelId="{101CF4CE-26CA-448B-B5BB-F67EAC89A8C0}" type="pres">
      <dgm:prSet presAssocID="{F61AF738-1DE8-4FCB-8798-3A78835FDA0D}" presName="thickLine" presStyleLbl="alignNode1" presStyleIdx="0" presStyleCnt="1"/>
      <dgm:spPr/>
    </dgm:pt>
    <dgm:pt modelId="{CE8B1E4D-DB22-4E26-8ECE-5F5E014C792D}" type="pres">
      <dgm:prSet presAssocID="{F61AF738-1DE8-4FCB-8798-3A78835FDA0D}" presName="horz1" presStyleCnt="0"/>
      <dgm:spPr/>
    </dgm:pt>
    <dgm:pt modelId="{28D70839-C2EA-4868-9CDD-CE37A381E15D}" type="pres">
      <dgm:prSet presAssocID="{F61AF738-1DE8-4FCB-8798-3A78835FDA0D}" presName="tx1" presStyleLbl="revTx" presStyleIdx="0" presStyleCnt="4"/>
      <dgm:spPr/>
      <dgm:t>
        <a:bodyPr/>
        <a:lstStyle/>
        <a:p>
          <a:endParaRPr lang="en-US"/>
        </a:p>
      </dgm:t>
    </dgm:pt>
    <dgm:pt modelId="{11096289-605F-4E4B-8DB9-33EB84FE6920}" type="pres">
      <dgm:prSet presAssocID="{F61AF738-1DE8-4FCB-8798-3A78835FDA0D}" presName="vert1" presStyleCnt="0"/>
      <dgm:spPr/>
    </dgm:pt>
    <dgm:pt modelId="{2B2E2994-FF44-40A0-9750-7F610110C064}" type="pres">
      <dgm:prSet presAssocID="{9D858733-A83C-46F5-B7C9-AF664339C60C}" presName="vertSpace2a" presStyleCnt="0"/>
      <dgm:spPr/>
    </dgm:pt>
    <dgm:pt modelId="{F6560632-EC52-435F-89D1-FF6986EF440A}" type="pres">
      <dgm:prSet presAssocID="{9D858733-A83C-46F5-B7C9-AF664339C60C}" presName="horz2" presStyleCnt="0"/>
      <dgm:spPr/>
    </dgm:pt>
    <dgm:pt modelId="{8414ED3D-EFA0-4A08-A5F7-E73AD3669A84}" type="pres">
      <dgm:prSet presAssocID="{9D858733-A83C-46F5-B7C9-AF664339C60C}" presName="horzSpace2" presStyleCnt="0"/>
      <dgm:spPr/>
    </dgm:pt>
    <dgm:pt modelId="{BFE39948-67C5-4E0E-9DEE-C4DC690326AD}" type="pres">
      <dgm:prSet presAssocID="{9D858733-A83C-46F5-B7C9-AF664339C60C}" presName="tx2" presStyleLbl="revTx" presStyleIdx="1" presStyleCnt="4"/>
      <dgm:spPr/>
      <dgm:t>
        <a:bodyPr/>
        <a:lstStyle/>
        <a:p>
          <a:endParaRPr lang="en-US"/>
        </a:p>
      </dgm:t>
    </dgm:pt>
    <dgm:pt modelId="{66EAF1F0-9867-4C5D-B1AF-FF1B8D3DB820}" type="pres">
      <dgm:prSet presAssocID="{9D858733-A83C-46F5-B7C9-AF664339C60C}" presName="vert2" presStyleCnt="0"/>
      <dgm:spPr/>
    </dgm:pt>
    <dgm:pt modelId="{BD3B0C10-EDAC-40A3-B99F-A42DA44D10EB}" type="pres">
      <dgm:prSet presAssocID="{9D858733-A83C-46F5-B7C9-AF664339C60C}" presName="thinLine2b" presStyleLbl="callout" presStyleIdx="0" presStyleCnt="3"/>
      <dgm:spPr/>
    </dgm:pt>
    <dgm:pt modelId="{9F7CE036-0B6F-4E3F-9180-BBB665CD08C6}" type="pres">
      <dgm:prSet presAssocID="{9D858733-A83C-46F5-B7C9-AF664339C60C}" presName="vertSpace2b" presStyleCnt="0"/>
      <dgm:spPr/>
    </dgm:pt>
    <dgm:pt modelId="{3374D562-0A75-4422-B3B7-EA3C40A806F4}" type="pres">
      <dgm:prSet presAssocID="{4243653D-F862-4082-A1B7-1CEA9B0B4599}" presName="horz2" presStyleCnt="0"/>
      <dgm:spPr/>
    </dgm:pt>
    <dgm:pt modelId="{C3CAC0D0-8177-4DE0-956F-91623AAB11A7}" type="pres">
      <dgm:prSet presAssocID="{4243653D-F862-4082-A1B7-1CEA9B0B4599}" presName="horzSpace2" presStyleCnt="0"/>
      <dgm:spPr/>
    </dgm:pt>
    <dgm:pt modelId="{CF88BC1F-0CE8-4BC1-8919-DB54A81C8F0F}" type="pres">
      <dgm:prSet presAssocID="{4243653D-F862-4082-A1B7-1CEA9B0B4599}" presName="tx2" presStyleLbl="revTx" presStyleIdx="2" presStyleCnt="4"/>
      <dgm:spPr/>
      <dgm:t>
        <a:bodyPr/>
        <a:lstStyle/>
        <a:p>
          <a:endParaRPr lang="en-US"/>
        </a:p>
      </dgm:t>
    </dgm:pt>
    <dgm:pt modelId="{9B0BD6A7-39AD-4326-95A9-9BE4A07B0950}" type="pres">
      <dgm:prSet presAssocID="{4243653D-F862-4082-A1B7-1CEA9B0B4599}" presName="vert2" presStyleCnt="0"/>
      <dgm:spPr/>
    </dgm:pt>
    <dgm:pt modelId="{943A89A7-B59F-4804-A3B6-6CE611420CC4}" type="pres">
      <dgm:prSet presAssocID="{4243653D-F862-4082-A1B7-1CEA9B0B4599}" presName="thinLine2b" presStyleLbl="callout" presStyleIdx="1" presStyleCnt="3"/>
      <dgm:spPr/>
    </dgm:pt>
    <dgm:pt modelId="{4AD12542-0FA3-4246-94CD-10054B1F2DED}" type="pres">
      <dgm:prSet presAssocID="{4243653D-F862-4082-A1B7-1CEA9B0B4599}" presName="vertSpace2b" presStyleCnt="0"/>
      <dgm:spPr/>
    </dgm:pt>
    <dgm:pt modelId="{A4E71DCB-B919-4808-B93E-D2B4DEED573B}" type="pres">
      <dgm:prSet presAssocID="{BE6E35B2-6967-421C-A38D-EBEA06A55370}" presName="horz2" presStyleCnt="0"/>
      <dgm:spPr/>
    </dgm:pt>
    <dgm:pt modelId="{A3FD1D4A-E144-40E3-AE30-66526969DE95}" type="pres">
      <dgm:prSet presAssocID="{BE6E35B2-6967-421C-A38D-EBEA06A55370}" presName="horzSpace2" presStyleCnt="0"/>
      <dgm:spPr/>
    </dgm:pt>
    <dgm:pt modelId="{2A8319E3-0D15-4A69-83B0-DC1EE6560618}" type="pres">
      <dgm:prSet presAssocID="{BE6E35B2-6967-421C-A38D-EBEA06A55370}" presName="tx2" presStyleLbl="revTx" presStyleIdx="3" presStyleCnt="4"/>
      <dgm:spPr/>
      <dgm:t>
        <a:bodyPr/>
        <a:lstStyle/>
        <a:p>
          <a:endParaRPr lang="en-US"/>
        </a:p>
      </dgm:t>
    </dgm:pt>
    <dgm:pt modelId="{58BD4336-9169-467A-B851-383BDAC3683E}" type="pres">
      <dgm:prSet presAssocID="{BE6E35B2-6967-421C-A38D-EBEA06A55370}" presName="vert2" presStyleCnt="0"/>
      <dgm:spPr/>
    </dgm:pt>
    <dgm:pt modelId="{4A2E1511-8DBC-4933-ADB2-BAC1B85371BD}" type="pres">
      <dgm:prSet presAssocID="{BE6E35B2-6967-421C-A38D-EBEA06A55370}" presName="thinLine2b" presStyleLbl="callout" presStyleIdx="2" presStyleCnt="3"/>
      <dgm:spPr/>
    </dgm:pt>
    <dgm:pt modelId="{0CFFC28F-4DC4-4A5D-8A0C-490CBEA96301}" type="pres">
      <dgm:prSet presAssocID="{BE6E35B2-6967-421C-A38D-EBEA06A55370}" presName="vertSpace2b" presStyleCnt="0"/>
      <dgm:spPr/>
    </dgm:pt>
  </dgm:ptLst>
  <dgm:cxnLst>
    <dgm:cxn modelId="{EA8B3488-50CC-46AB-8E09-906DB5B545F1}" type="presOf" srcId="{BE6E35B2-6967-421C-A38D-EBEA06A55370}" destId="{2A8319E3-0D15-4A69-83B0-DC1EE6560618}" srcOrd="0" destOrd="0" presId="urn:microsoft.com/office/officeart/2008/layout/LinedList"/>
    <dgm:cxn modelId="{4C55DD49-FE70-4071-AE4F-4713B537D3B0}" srcId="{F61AF738-1DE8-4FCB-8798-3A78835FDA0D}" destId="{9D858733-A83C-46F5-B7C9-AF664339C60C}" srcOrd="0" destOrd="0" parTransId="{E426D31A-064E-4AD2-B88D-DF3A3E09CC7F}" sibTransId="{5F5542F9-FCBE-4761-A01E-675A33700607}"/>
    <dgm:cxn modelId="{62E20853-3DBE-4B85-AE93-3A490DE6CF68}" type="presOf" srcId="{F61AF738-1DE8-4FCB-8798-3A78835FDA0D}" destId="{28D70839-C2EA-4868-9CDD-CE37A381E15D}" srcOrd="0" destOrd="0" presId="urn:microsoft.com/office/officeart/2008/layout/LinedList"/>
    <dgm:cxn modelId="{42ED59F8-0762-4E04-AF9B-19000815CA56}" type="presOf" srcId="{17ABC40E-575B-4D7A-B699-A918FB2E145E}" destId="{68A37E94-D514-491F-8A5C-6F73A98258FB}" srcOrd="0" destOrd="0" presId="urn:microsoft.com/office/officeart/2008/layout/LinedList"/>
    <dgm:cxn modelId="{8BCCC920-B564-44FD-902A-150602A8BC6B}" type="presOf" srcId="{9D858733-A83C-46F5-B7C9-AF664339C60C}" destId="{BFE39948-67C5-4E0E-9DEE-C4DC690326AD}" srcOrd="0" destOrd="0" presId="urn:microsoft.com/office/officeart/2008/layout/LinedList"/>
    <dgm:cxn modelId="{89ADAB56-0322-4D20-91A7-03EE3AE7ABD6}" srcId="{17ABC40E-575B-4D7A-B699-A918FB2E145E}" destId="{F61AF738-1DE8-4FCB-8798-3A78835FDA0D}" srcOrd="0" destOrd="0" parTransId="{125A36AE-A28D-4FC3-B894-D792D10C6BBC}" sibTransId="{1C1801EF-67A8-45F0-A696-B3B91C308021}"/>
    <dgm:cxn modelId="{5FCCF6D2-C997-4473-AF22-D48A11E35DAF}" srcId="{F61AF738-1DE8-4FCB-8798-3A78835FDA0D}" destId="{4243653D-F862-4082-A1B7-1CEA9B0B4599}" srcOrd="1" destOrd="0" parTransId="{84CEB9AD-5EBE-46AA-B25F-C02159BCC586}" sibTransId="{6573C60B-2BE9-4DFA-A774-46DF83E82D2B}"/>
    <dgm:cxn modelId="{853379E8-7867-404B-93BD-B8F0E656B644}" srcId="{F61AF738-1DE8-4FCB-8798-3A78835FDA0D}" destId="{BE6E35B2-6967-421C-A38D-EBEA06A55370}" srcOrd="2" destOrd="0" parTransId="{9C5A8DF2-15F4-4782-BEC7-63FA84BD5ACF}" sibTransId="{2EC56BD3-2323-4885-B97C-809FC3EAAD30}"/>
    <dgm:cxn modelId="{99D822F6-4517-4D23-BCA6-8A4F16F4BB33}" type="presOf" srcId="{4243653D-F862-4082-A1B7-1CEA9B0B4599}" destId="{CF88BC1F-0CE8-4BC1-8919-DB54A81C8F0F}" srcOrd="0" destOrd="0" presId="urn:microsoft.com/office/officeart/2008/layout/LinedList"/>
    <dgm:cxn modelId="{856B0135-782A-43A2-9FA7-10226FFA30D3}" type="presParOf" srcId="{68A37E94-D514-491F-8A5C-6F73A98258FB}" destId="{101CF4CE-26CA-448B-B5BB-F67EAC89A8C0}" srcOrd="0" destOrd="0" presId="urn:microsoft.com/office/officeart/2008/layout/LinedList"/>
    <dgm:cxn modelId="{F1DE1CD4-78E8-4993-9075-B1A82AC95005}" type="presParOf" srcId="{68A37E94-D514-491F-8A5C-6F73A98258FB}" destId="{CE8B1E4D-DB22-4E26-8ECE-5F5E014C792D}" srcOrd="1" destOrd="0" presId="urn:microsoft.com/office/officeart/2008/layout/LinedList"/>
    <dgm:cxn modelId="{EEB6F7C6-3332-4720-A394-4ED97A39D8FB}" type="presParOf" srcId="{CE8B1E4D-DB22-4E26-8ECE-5F5E014C792D}" destId="{28D70839-C2EA-4868-9CDD-CE37A381E15D}" srcOrd="0" destOrd="0" presId="urn:microsoft.com/office/officeart/2008/layout/LinedList"/>
    <dgm:cxn modelId="{B18655C3-CC62-4C11-A96E-DE01D84A46A9}" type="presParOf" srcId="{CE8B1E4D-DB22-4E26-8ECE-5F5E014C792D}" destId="{11096289-605F-4E4B-8DB9-33EB84FE6920}" srcOrd="1" destOrd="0" presId="urn:microsoft.com/office/officeart/2008/layout/LinedList"/>
    <dgm:cxn modelId="{2EA21C32-5EB4-40A4-8DA8-FA7B65C03A8D}" type="presParOf" srcId="{11096289-605F-4E4B-8DB9-33EB84FE6920}" destId="{2B2E2994-FF44-40A0-9750-7F610110C064}" srcOrd="0" destOrd="0" presId="urn:microsoft.com/office/officeart/2008/layout/LinedList"/>
    <dgm:cxn modelId="{4ACA6D83-CEEC-4892-A7EB-A37E3CE4B715}" type="presParOf" srcId="{11096289-605F-4E4B-8DB9-33EB84FE6920}" destId="{F6560632-EC52-435F-89D1-FF6986EF440A}" srcOrd="1" destOrd="0" presId="urn:microsoft.com/office/officeart/2008/layout/LinedList"/>
    <dgm:cxn modelId="{6A7BF84C-3099-4961-8D17-2D60FC999097}" type="presParOf" srcId="{F6560632-EC52-435F-89D1-FF6986EF440A}" destId="{8414ED3D-EFA0-4A08-A5F7-E73AD3669A84}" srcOrd="0" destOrd="0" presId="urn:microsoft.com/office/officeart/2008/layout/LinedList"/>
    <dgm:cxn modelId="{67F92B8F-770F-4A23-B63D-E0A0DF568868}" type="presParOf" srcId="{F6560632-EC52-435F-89D1-FF6986EF440A}" destId="{BFE39948-67C5-4E0E-9DEE-C4DC690326AD}" srcOrd="1" destOrd="0" presId="urn:microsoft.com/office/officeart/2008/layout/LinedList"/>
    <dgm:cxn modelId="{6A6E96CA-49B1-4B84-90AB-68EE48884802}" type="presParOf" srcId="{F6560632-EC52-435F-89D1-FF6986EF440A}" destId="{66EAF1F0-9867-4C5D-B1AF-FF1B8D3DB820}" srcOrd="2" destOrd="0" presId="urn:microsoft.com/office/officeart/2008/layout/LinedList"/>
    <dgm:cxn modelId="{22CB38F4-4316-4FB1-8A45-06CFFBD1D03F}" type="presParOf" srcId="{11096289-605F-4E4B-8DB9-33EB84FE6920}" destId="{BD3B0C10-EDAC-40A3-B99F-A42DA44D10EB}" srcOrd="2" destOrd="0" presId="urn:microsoft.com/office/officeart/2008/layout/LinedList"/>
    <dgm:cxn modelId="{70B6781E-89BD-4949-BE9F-52D42C34A955}" type="presParOf" srcId="{11096289-605F-4E4B-8DB9-33EB84FE6920}" destId="{9F7CE036-0B6F-4E3F-9180-BBB665CD08C6}" srcOrd="3" destOrd="0" presId="urn:microsoft.com/office/officeart/2008/layout/LinedList"/>
    <dgm:cxn modelId="{084F60D6-0F16-4972-998D-058D71D4BB8A}" type="presParOf" srcId="{11096289-605F-4E4B-8DB9-33EB84FE6920}" destId="{3374D562-0A75-4422-B3B7-EA3C40A806F4}" srcOrd="4" destOrd="0" presId="urn:microsoft.com/office/officeart/2008/layout/LinedList"/>
    <dgm:cxn modelId="{9B585383-BDAE-460C-A610-3FF7FBABBA2D}" type="presParOf" srcId="{3374D562-0A75-4422-B3B7-EA3C40A806F4}" destId="{C3CAC0D0-8177-4DE0-956F-91623AAB11A7}" srcOrd="0" destOrd="0" presId="urn:microsoft.com/office/officeart/2008/layout/LinedList"/>
    <dgm:cxn modelId="{73F4DC5A-288F-4A7A-B81A-4A3FD8C7495E}" type="presParOf" srcId="{3374D562-0A75-4422-B3B7-EA3C40A806F4}" destId="{CF88BC1F-0CE8-4BC1-8919-DB54A81C8F0F}" srcOrd="1" destOrd="0" presId="urn:microsoft.com/office/officeart/2008/layout/LinedList"/>
    <dgm:cxn modelId="{62EE6A18-408F-4877-8BDB-6788D6A11953}" type="presParOf" srcId="{3374D562-0A75-4422-B3B7-EA3C40A806F4}" destId="{9B0BD6A7-39AD-4326-95A9-9BE4A07B0950}" srcOrd="2" destOrd="0" presId="urn:microsoft.com/office/officeart/2008/layout/LinedList"/>
    <dgm:cxn modelId="{7AA27654-3582-430E-A948-AAF79A9700EB}" type="presParOf" srcId="{11096289-605F-4E4B-8DB9-33EB84FE6920}" destId="{943A89A7-B59F-4804-A3B6-6CE611420CC4}" srcOrd="5" destOrd="0" presId="urn:microsoft.com/office/officeart/2008/layout/LinedList"/>
    <dgm:cxn modelId="{DE104840-7BFB-4164-91AA-6D4131457D66}" type="presParOf" srcId="{11096289-605F-4E4B-8DB9-33EB84FE6920}" destId="{4AD12542-0FA3-4246-94CD-10054B1F2DED}" srcOrd="6" destOrd="0" presId="urn:microsoft.com/office/officeart/2008/layout/LinedList"/>
    <dgm:cxn modelId="{F9EDC186-601F-44ED-9780-733F65A170D6}" type="presParOf" srcId="{11096289-605F-4E4B-8DB9-33EB84FE6920}" destId="{A4E71DCB-B919-4808-B93E-D2B4DEED573B}" srcOrd="7" destOrd="0" presId="urn:microsoft.com/office/officeart/2008/layout/LinedList"/>
    <dgm:cxn modelId="{A2975680-07D3-4C4E-A16A-CFAA6FB6DEC0}" type="presParOf" srcId="{A4E71DCB-B919-4808-B93E-D2B4DEED573B}" destId="{A3FD1D4A-E144-40E3-AE30-66526969DE95}" srcOrd="0" destOrd="0" presId="urn:microsoft.com/office/officeart/2008/layout/LinedList"/>
    <dgm:cxn modelId="{1D78CE9A-640E-4BE1-A4AD-255D7C52F64C}" type="presParOf" srcId="{A4E71DCB-B919-4808-B93E-D2B4DEED573B}" destId="{2A8319E3-0D15-4A69-83B0-DC1EE6560618}" srcOrd="1" destOrd="0" presId="urn:microsoft.com/office/officeart/2008/layout/LinedList"/>
    <dgm:cxn modelId="{D61778C6-4FFE-4E9D-A37B-BFB49642C756}" type="presParOf" srcId="{A4E71DCB-B919-4808-B93E-D2B4DEED573B}" destId="{58BD4336-9169-467A-B851-383BDAC3683E}" srcOrd="2" destOrd="0" presId="urn:microsoft.com/office/officeart/2008/layout/LinedList"/>
    <dgm:cxn modelId="{1FB1A48E-7ECE-4C6D-ABDB-E20A4F0C9875}" type="presParOf" srcId="{11096289-605F-4E4B-8DB9-33EB84FE6920}" destId="{4A2E1511-8DBC-4933-ADB2-BAC1B85371BD}" srcOrd="8" destOrd="0" presId="urn:microsoft.com/office/officeart/2008/layout/LinedList"/>
    <dgm:cxn modelId="{7F42C651-B09B-43F0-9245-7CA47481F1FD}" type="presParOf" srcId="{11096289-605F-4E4B-8DB9-33EB84FE6920}" destId="{0CFFC28F-4DC4-4A5D-8A0C-490CBEA96301}" srcOrd="9"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A7E35EB-C7A4-4089-AFCA-C20F58DB5B5D}"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62BCC84D-ED7D-4F3C-ADC5-0A7302C75FC1}">
      <dgm:prSet phldrT="[Text]" custT="1"/>
      <dgm:spPr/>
      <dgm:t>
        <a:bodyPr/>
        <a:lstStyle/>
        <a:p>
          <a:r>
            <a:rPr lang="en-US" sz="1600" dirty="0"/>
            <a:t>KOMUNIKASI </a:t>
          </a:r>
        </a:p>
      </dgm:t>
    </dgm:pt>
    <dgm:pt modelId="{71AA9EAC-C862-4A91-8ED7-F62F76BE2EB2}" type="parTrans" cxnId="{D898705F-AC71-4DA2-B52B-6386E0E953B2}">
      <dgm:prSet/>
      <dgm:spPr/>
      <dgm:t>
        <a:bodyPr/>
        <a:lstStyle/>
        <a:p>
          <a:endParaRPr lang="en-US" sz="1800"/>
        </a:p>
      </dgm:t>
    </dgm:pt>
    <dgm:pt modelId="{42C72028-F265-44EF-A359-9DB551532088}" type="sibTrans" cxnId="{D898705F-AC71-4DA2-B52B-6386E0E953B2}">
      <dgm:prSet/>
      <dgm:spPr/>
      <dgm:t>
        <a:bodyPr/>
        <a:lstStyle/>
        <a:p>
          <a:endParaRPr lang="en-US" sz="1800"/>
        </a:p>
      </dgm:t>
    </dgm:pt>
    <dgm:pt modelId="{862139BD-9A48-47DA-8F19-5B2714664877}">
      <dgm:prSet phldrT="[Text]" custT="1"/>
      <dgm:spPr/>
      <dgm:t>
        <a:bodyPr/>
        <a:lstStyle/>
        <a:p>
          <a:r>
            <a:rPr lang="en-US" sz="2000" dirty="0" err="1"/>
            <a:t>Suatu</a:t>
          </a:r>
          <a:r>
            <a:rPr lang="en-US" sz="2000" dirty="0"/>
            <a:t> proses </a:t>
          </a:r>
          <a:r>
            <a:rPr lang="en-US" sz="2000" dirty="0" err="1"/>
            <a:t>melalui</a:t>
          </a:r>
          <a:r>
            <a:rPr lang="en-US" sz="2000" dirty="0"/>
            <a:t> mana </a:t>
          </a:r>
          <a:r>
            <a:rPr lang="en-US" sz="2000" dirty="0" err="1"/>
            <a:t>seseorang</a:t>
          </a:r>
          <a:r>
            <a:rPr lang="en-US" sz="2000" dirty="0"/>
            <a:t> </a:t>
          </a:r>
          <a:r>
            <a:rPr lang="en-US" sz="2000" dirty="0" err="1"/>
            <a:t>menyampaikan</a:t>
          </a:r>
          <a:r>
            <a:rPr lang="en-US" sz="2000" dirty="0"/>
            <a:t> stimulus (</a:t>
          </a:r>
          <a:r>
            <a:rPr lang="en-US" sz="2000" dirty="0" err="1"/>
            <a:t>biasanya</a:t>
          </a:r>
          <a:r>
            <a:rPr lang="en-US" sz="2000" dirty="0"/>
            <a:t> </a:t>
          </a:r>
          <a:r>
            <a:rPr lang="en-US" sz="2000" dirty="0" err="1"/>
            <a:t>dlm</a:t>
          </a:r>
          <a:r>
            <a:rPr lang="en-US" sz="2000" dirty="0"/>
            <a:t> </a:t>
          </a:r>
          <a:r>
            <a:rPr lang="en-US" sz="2000" dirty="0" err="1"/>
            <a:t>bentuk</a:t>
          </a:r>
          <a:r>
            <a:rPr lang="en-US" sz="2000" dirty="0"/>
            <a:t> kata2) </a:t>
          </a:r>
          <a:r>
            <a:rPr lang="en-US" sz="2000" dirty="0" err="1"/>
            <a:t>dgn</a:t>
          </a:r>
          <a:r>
            <a:rPr lang="en-US" sz="2000" dirty="0"/>
            <a:t> </a:t>
          </a:r>
          <a:r>
            <a:rPr lang="en-US" sz="2000" dirty="0" err="1"/>
            <a:t>tujuan</a:t>
          </a:r>
          <a:r>
            <a:rPr lang="en-US" sz="2000" dirty="0"/>
            <a:t> </a:t>
          </a:r>
          <a:r>
            <a:rPr lang="en-US" sz="2000" dirty="0" err="1"/>
            <a:t>mengubah</a:t>
          </a:r>
          <a:r>
            <a:rPr lang="en-US" sz="2000" dirty="0"/>
            <a:t> </a:t>
          </a:r>
          <a:r>
            <a:rPr lang="en-US" sz="2000" dirty="0" err="1"/>
            <a:t>atau</a:t>
          </a:r>
          <a:r>
            <a:rPr lang="en-US" sz="2000" dirty="0"/>
            <a:t> </a:t>
          </a:r>
          <a:r>
            <a:rPr lang="en-US" sz="2000" dirty="0" err="1"/>
            <a:t>membentuk</a:t>
          </a:r>
          <a:r>
            <a:rPr lang="en-US" sz="2000" dirty="0"/>
            <a:t> </a:t>
          </a:r>
          <a:r>
            <a:rPr lang="en-US" sz="2000" dirty="0" err="1"/>
            <a:t>perilaku</a:t>
          </a:r>
          <a:r>
            <a:rPr lang="en-US" sz="2000" dirty="0"/>
            <a:t> orang lain. (</a:t>
          </a:r>
          <a:r>
            <a:rPr lang="en-US" sz="2000" dirty="0" err="1"/>
            <a:t>Hovland</a:t>
          </a:r>
          <a:r>
            <a:rPr lang="en-US" sz="2000" dirty="0"/>
            <a:t>, </a:t>
          </a:r>
          <a:r>
            <a:rPr lang="en-US" sz="2000" dirty="0" err="1"/>
            <a:t>janis</a:t>
          </a:r>
          <a:r>
            <a:rPr lang="en-US" sz="2000" dirty="0"/>
            <a:t>, </a:t>
          </a:r>
          <a:r>
            <a:rPr lang="en-US" sz="2000" dirty="0" err="1"/>
            <a:t>kelly</a:t>
          </a:r>
          <a:r>
            <a:rPr lang="en-US" sz="2000" dirty="0"/>
            <a:t>, 1953)</a:t>
          </a:r>
        </a:p>
      </dgm:t>
    </dgm:pt>
    <dgm:pt modelId="{0063D333-9018-454E-AFA7-F94A5F41A7ED}" type="parTrans" cxnId="{B3825EC7-1180-4D0F-BEDF-3913EB14E698}">
      <dgm:prSet/>
      <dgm:spPr/>
      <dgm:t>
        <a:bodyPr/>
        <a:lstStyle/>
        <a:p>
          <a:endParaRPr lang="en-US" sz="1800"/>
        </a:p>
      </dgm:t>
    </dgm:pt>
    <dgm:pt modelId="{875EF0A5-1D4B-4B00-A193-C5896850A3C7}" type="sibTrans" cxnId="{B3825EC7-1180-4D0F-BEDF-3913EB14E698}">
      <dgm:prSet/>
      <dgm:spPr/>
      <dgm:t>
        <a:bodyPr/>
        <a:lstStyle/>
        <a:p>
          <a:endParaRPr lang="en-US" sz="1800"/>
        </a:p>
      </dgm:t>
    </dgm:pt>
    <dgm:pt modelId="{8641F612-930F-4DEC-A8B3-99C9E9B8ECA4}">
      <dgm:prSet phldrT="[Text]" custT="1"/>
      <dgm:spPr/>
      <dgm:t>
        <a:bodyPr/>
        <a:lstStyle/>
        <a:p>
          <a:r>
            <a:rPr lang="en-US" sz="2000" dirty="0" err="1"/>
            <a:t>Suatu</a:t>
          </a:r>
          <a:r>
            <a:rPr lang="en-US" sz="2000" dirty="0"/>
            <a:t> proses </a:t>
          </a:r>
          <a:r>
            <a:rPr lang="en-US" sz="2000" dirty="0" err="1"/>
            <a:t>yg</a:t>
          </a:r>
          <a:r>
            <a:rPr lang="en-US" sz="2000" dirty="0"/>
            <a:t> </a:t>
          </a:r>
          <a:r>
            <a:rPr lang="en-US" sz="2000" dirty="0" err="1"/>
            <a:t>membuat</a:t>
          </a:r>
          <a:r>
            <a:rPr lang="en-US" sz="2000" dirty="0"/>
            <a:t> </a:t>
          </a:r>
          <a:r>
            <a:rPr lang="en-US" sz="2000" dirty="0" err="1"/>
            <a:t>sesuatu</a:t>
          </a:r>
          <a:r>
            <a:rPr lang="en-US" sz="2000" dirty="0"/>
            <a:t> </a:t>
          </a:r>
          <a:r>
            <a:rPr lang="en-US" sz="2000" dirty="0" err="1"/>
            <a:t>dari</a:t>
          </a:r>
          <a:r>
            <a:rPr lang="en-US" sz="2000" dirty="0"/>
            <a:t> </a:t>
          </a:r>
          <a:r>
            <a:rPr lang="en-US" sz="2000" dirty="0" err="1"/>
            <a:t>semula</a:t>
          </a:r>
          <a:r>
            <a:rPr lang="en-US" sz="2000" dirty="0"/>
            <a:t> </a:t>
          </a:r>
          <a:r>
            <a:rPr lang="en-US" sz="2000" dirty="0" err="1"/>
            <a:t>yg</a:t>
          </a:r>
          <a:r>
            <a:rPr lang="en-US" sz="2000" dirty="0"/>
            <a:t> </a:t>
          </a:r>
          <a:r>
            <a:rPr lang="en-US" sz="2000" dirty="0" err="1"/>
            <a:t>dimiliki</a:t>
          </a:r>
          <a:r>
            <a:rPr lang="en-US" sz="2000" dirty="0"/>
            <a:t> </a:t>
          </a:r>
          <a:r>
            <a:rPr lang="en-US" sz="2000" dirty="0" err="1"/>
            <a:t>seseorang</a:t>
          </a:r>
          <a:r>
            <a:rPr lang="en-US" sz="2000" dirty="0"/>
            <a:t> (</a:t>
          </a:r>
          <a:r>
            <a:rPr lang="en-US" sz="2000" dirty="0" err="1"/>
            <a:t>monopoli</a:t>
          </a:r>
          <a:r>
            <a:rPr lang="en-US" sz="2000" dirty="0"/>
            <a:t>) </a:t>
          </a:r>
          <a:r>
            <a:rPr lang="en-US" sz="2000" dirty="0" err="1"/>
            <a:t>menjadi</a:t>
          </a:r>
          <a:r>
            <a:rPr lang="en-US" sz="2000" dirty="0"/>
            <a:t> </a:t>
          </a:r>
          <a:r>
            <a:rPr lang="en-US" sz="2000" dirty="0" err="1"/>
            <a:t>dimiliki</a:t>
          </a:r>
          <a:r>
            <a:rPr lang="en-US" sz="2000" dirty="0"/>
            <a:t> </a:t>
          </a:r>
          <a:r>
            <a:rPr lang="en-US" sz="2000" dirty="0" err="1"/>
            <a:t>dua</a:t>
          </a:r>
          <a:r>
            <a:rPr lang="en-US" sz="2000" dirty="0"/>
            <a:t> orang </a:t>
          </a:r>
          <a:r>
            <a:rPr lang="en-US" sz="2000" dirty="0" err="1"/>
            <a:t>atau</a:t>
          </a:r>
          <a:r>
            <a:rPr lang="en-US" sz="2000" dirty="0"/>
            <a:t> </a:t>
          </a:r>
          <a:r>
            <a:rPr lang="en-US" sz="2000" dirty="0" err="1"/>
            <a:t>lebih</a:t>
          </a:r>
          <a:r>
            <a:rPr lang="en-US" sz="2000" dirty="0"/>
            <a:t>. (</a:t>
          </a:r>
          <a:r>
            <a:rPr lang="en-US" sz="2000" dirty="0" err="1"/>
            <a:t>Gode</a:t>
          </a:r>
          <a:r>
            <a:rPr lang="en-US" sz="2000" dirty="0"/>
            <a:t>, 1959)</a:t>
          </a:r>
        </a:p>
      </dgm:t>
    </dgm:pt>
    <dgm:pt modelId="{CF78F5B3-67F5-4FF8-92AC-D288D76CABB4}" type="parTrans" cxnId="{71F92D33-02CB-4115-91BA-AE2CC1CB37A6}">
      <dgm:prSet/>
      <dgm:spPr/>
      <dgm:t>
        <a:bodyPr/>
        <a:lstStyle/>
        <a:p>
          <a:endParaRPr lang="en-US" sz="1800"/>
        </a:p>
      </dgm:t>
    </dgm:pt>
    <dgm:pt modelId="{199C967E-4548-4ECE-9FB0-A3984922058E}" type="sibTrans" cxnId="{71F92D33-02CB-4115-91BA-AE2CC1CB37A6}">
      <dgm:prSet/>
      <dgm:spPr/>
      <dgm:t>
        <a:bodyPr/>
        <a:lstStyle/>
        <a:p>
          <a:endParaRPr lang="en-US" sz="1800"/>
        </a:p>
      </dgm:t>
    </dgm:pt>
    <dgm:pt modelId="{F2C0BCCF-23A2-467E-8C5A-A20E4D0F03A6}">
      <dgm:prSet phldrT="[Text]" custT="1"/>
      <dgm:spPr/>
      <dgm:t>
        <a:bodyPr/>
        <a:lstStyle/>
        <a:p>
          <a:r>
            <a:rPr lang="en-US" sz="2000" dirty="0"/>
            <a:t>Proses </a:t>
          </a:r>
          <a:r>
            <a:rPr lang="en-US" sz="2000" dirty="0" err="1"/>
            <a:t>penyampaian</a:t>
          </a:r>
          <a:r>
            <a:rPr lang="en-US" sz="2000" dirty="0"/>
            <a:t> </a:t>
          </a:r>
          <a:r>
            <a:rPr lang="en-US" sz="2000" dirty="0" err="1"/>
            <a:t>informasi</a:t>
          </a:r>
          <a:r>
            <a:rPr lang="en-US" sz="2000" dirty="0"/>
            <a:t>, </a:t>
          </a:r>
          <a:r>
            <a:rPr lang="en-US" sz="2000" dirty="0" err="1"/>
            <a:t>gagasan</a:t>
          </a:r>
          <a:r>
            <a:rPr lang="en-US" sz="2000" dirty="0"/>
            <a:t>, </a:t>
          </a:r>
          <a:r>
            <a:rPr lang="en-US" sz="2000" dirty="0" err="1"/>
            <a:t>emosi</a:t>
          </a:r>
          <a:r>
            <a:rPr lang="en-US" sz="2000" dirty="0"/>
            <a:t>, </a:t>
          </a:r>
          <a:r>
            <a:rPr lang="en-US" sz="2000" dirty="0" err="1"/>
            <a:t>keahlian</a:t>
          </a:r>
          <a:r>
            <a:rPr lang="en-US" sz="2000" dirty="0"/>
            <a:t>, </a:t>
          </a:r>
          <a:r>
            <a:rPr lang="en-US" sz="2000" dirty="0" err="1"/>
            <a:t>dll</a:t>
          </a:r>
          <a:r>
            <a:rPr lang="en-US" sz="2000" dirty="0"/>
            <a:t>. </a:t>
          </a:r>
          <a:r>
            <a:rPr lang="en-US" sz="2000" dirty="0" err="1"/>
            <a:t>Melalui</a:t>
          </a:r>
          <a:r>
            <a:rPr lang="en-US" sz="2000" dirty="0"/>
            <a:t> </a:t>
          </a:r>
          <a:r>
            <a:rPr lang="en-US" sz="2000" dirty="0" err="1"/>
            <a:t>penggunaan</a:t>
          </a:r>
          <a:r>
            <a:rPr lang="en-US" sz="2000" dirty="0"/>
            <a:t> simbol2 </a:t>
          </a:r>
          <a:r>
            <a:rPr lang="en-US" sz="2000" dirty="0" err="1"/>
            <a:t>seperti</a:t>
          </a:r>
          <a:r>
            <a:rPr lang="en-US" sz="2000" dirty="0"/>
            <a:t> kata2, gambar2, angka2, </a:t>
          </a:r>
          <a:r>
            <a:rPr lang="en-US" sz="2000" dirty="0" err="1"/>
            <a:t>dll</a:t>
          </a:r>
          <a:r>
            <a:rPr lang="en-US" sz="2000" dirty="0"/>
            <a:t>. (</a:t>
          </a:r>
          <a:r>
            <a:rPr lang="en-US" sz="2000" dirty="0" err="1"/>
            <a:t>Berelson</a:t>
          </a:r>
          <a:r>
            <a:rPr lang="en-US" sz="2000" dirty="0"/>
            <a:t> &amp; </a:t>
          </a:r>
          <a:r>
            <a:rPr lang="en-US" sz="2000" dirty="0" err="1"/>
            <a:t>steiner</a:t>
          </a:r>
          <a:r>
            <a:rPr lang="en-US" sz="2000" dirty="0"/>
            <a:t>, 1964)</a:t>
          </a:r>
        </a:p>
      </dgm:t>
    </dgm:pt>
    <dgm:pt modelId="{98692229-1FDC-402C-906E-A884A1FFD880}" type="parTrans" cxnId="{EB2E574B-4222-434C-A571-00A2ABC7080D}">
      <dgm:prSet/>
      <dgm:spPr/>
      <dgm:t>
        <a:bodyPr/>
        <a:lstStyle/>
        <a:p>
          <a:endParaRPr lang="en-US" sz="1800"/>
        </a:p>
      </dgm:t>
    </dgm:pt>
    <dgm:pt modelId="{36E34EA9-871E-4AA6-A339-CB28F7CB3956}" type="sibTrans" cxnId="{EB2E574B-4222-434C-A571-00A2ABC7080D}">
      <dgm:prSet/>
      <dgm:spPr/>
      <dgm:t>
        <a:bodyPr/>
        <a:lstStyle/>
        <a:p>
          <a:endParaRPr lang="en-US" sz="1800"/>
        </a:p>
      </dgm:t>
    </dgm:pt>
    <dgm:pt modelId="{D9ABBC5A-A848-474B-A75B-B0B2DF711901}">
      <dgm:prSet phldrT="[Text]" custT="1"/>
      <dgm:spPr/>
      <dgm:t>
        <a:bodyPr/>
        <a:lstStyle/>
        <a:p>
          <a:r>
            <a:rPr lang="en-US" sz="2000" dirty="0" err="1"/>
            <a:t>Seluruh</a:t>
          </a:r>
          <a:r>
            <a:rPr lang="en-US" sz="2000" dirty="0"/>
            <a:t> </a:t>
          </a:r>
          <a:r>
            <a:rPr lang="en-US" sz="2000" dirty="0" err="1"/>
            <a:t>prosedur</a:t>
          </a:r>
          <a:r>
            <a:rPr lang="en-US" sz="2000" dirty="0"/>
            <a:t> </a:t>
          </a:r>
          <a:r>
            <a:rPr lang="en-US" sz="2000" dirty="0" err="1"/>
            <a:t>melalui</a:t>
          </a:r>
          <a:r>
            <a:rPr lang="en-US" sz="2000" dirty="0"/>
            <a:t> mana </a:t>
          </a:r>
          <a:r>
            <a:rPr lang="en-US" sz="2000" dirty="0" err="1"/>
            <a:t>pikiran</a:t>
          </a:r>
          <a:r>
            <a:rPr lang="en-US" sz="2000" dirty="0"/>
            <a:t> </a:t>
          </a:r>
          <a:r>
            <a:rPr lang="en-US" sz="2000" dirty="0" err="1"/>
            <a:t>seseorang</a:t>
          </a:r>
          <a:r>
            <a:rPr lang="en-US" sz="2000" dirty="0"/>
            <a:t> </a:t>
          </a:r>
          <a:r>
            <a:rPr lang="en-US" sz="2000" dirty="0" err="1"/>
            <a:t>dapat</a:t>
          </a:r>
          <a:r>
            <a:rPr lang="en-US" sz="2000" dirty="0"/>
            <a:t> </a:t>
          </a:r>
          <a:r>
            <a:rPr lang="en-US" sz="2000" dirty="0" err="1"/>
            <a:t>memengaruhi</a:t>
          </a:r>
          <a:r>
            <a:rPr lang="en-US" sz="2000" dirty="0"/>
            <a:t> </a:t>
          </a:r>
          <a:r>
            <a:rPr lang="en-US" sz="2000" dirty="0" err="1"/>
            <a:t>pikiran</a:t>
          </a:r>
          <a:r>
            <a:rPr lang="en-US" sz="2000" dirty="0"/>
            <a:t> orang lain. (Weaver, 1949)</a:t>
          </a:r>
        </a:p>
      </dgm:t>
    </dgm:pt>
    <dgm:pt modelId="{64EEEA24-8891-4160-BD5D-1DE489BB1B20}" type="parTrans" cxnId="{3FAA30E7-D368-4806-BEC8-CE24E505D2EF}">
      <dgm:prSet/>
      <dgm:spPr/>
      <dgm:t>
        <a:bodyPr/>
        <a:lstStyle/>
        <a:p>
          <a:endParaRPr lang="en-US" sz="1800"/>
        </a:p>
      </dgm:t>
    </dgm:pt>
    <dgm:pt modelId="{05C6D83C-0044-4FFA-9409-10640E409D18}" type="sibTrans" cxnId="{3FAA30E7-D368-4806-BEC8-CE24E505D2EF}">
      <dgm:prSet/>
      <dgm:spPr/>
      <dgm:t>
        <a:bodyPr/>
        <a:lstStyle/>
        <a:p>
          <a:endParaRPr lang="en-US" sz="1800"/>
        </a:p>
      </dgm:t>
    </dgm:pt>
    <dgm:pt modelId="{DE79FBE5-F551-4C02-A363-9C84C980ADB5}">
      <dgm:prSet phldrT="[Text]" custT="1"/>
      <dgm:spPr/>
      <dgm:t>
        <a:bodyPr/>
        <a:lstStyle/>
        <a:p>
          <a:endParaRPr lang="en-US" sz="1800" dirty="0"/>
        </a:p>
      </dgm:t>
    </dgm:pt>
    <dgm:pt modelId="{C6636953-773F-4301-8E47-DDB37B2E0C55}" type="parTrans" cxnId="{0463CF17-B7D6-45C4-8799-B82A47732A03}">
      <dgm:prSet/>
      <dgm:spPr/>
      <dgm:t>
        <a:bodyPr/>
        <a:lstStyle/>
        <a:p>
          <a:endParaRPr lang="en-US" sz="1800"/>
        </a:p>
      </dgm:t>
    </dgm:pt>
    <dgm:pt modelId="{FD4C929E-91A4-4F09-8624-8C6FA52A367C}" type="sibTrans" cxnId="{0463CF17-B7D6-45C4-8799-B82A47732A03}">
      <dgm:prSet/>
      <dgm:spPr/>
      <dgm:t>
        <a:bodyPr/>
        <a:lstStyle/>
        <a:p>
          <a:endParaRPr lang="en-US" sz="1800"/>
        </a:p>
      </dgm:t>
    </dgm:pt>
    <dgm:pt modelId="{E67BEBCE-8ED0-4B28-9163-BE5CCCD93E76}" type="pres">
      <dgm:prSet presAssocID="{CA7E35EB-C7A4-4089-AFCA-C20F58DB5B5D}" presName="vert0" presStyleCnt="0">
        <dgm:presLayoutVars>
          <dgm:dir/>
          <dgm:animOne val="branch"/>
          <dgm:animLvl val="lvl"/>
        </dgm:presLayoutVars>
      </dgm:prSet>
      <dgm:spPr/>
      <dgm:t>
        <a:bodyPr/>
        <a:lstStyle/>
        <a:p>
          <a:endParaRPr lang="en-US"/>
        </a:p>
      </dgm:t>
    </dgm:pt>
    <dgm:pt modelId="{394A7F98-1964-4768-A661-2D65C0B738E2}" type="pres">
      <dgm:prSet presAssocID="{62BCC84D-ED7D-4F3C-ADC5-0A7302C75FC1}" presName="thickLine" presStyleLbl="alignNode1" presStyleIdx="0" presStyleCnt="1"/>
      <dgm:spPr/>
    </dgm:pt>
    <dgm:pt modelId="{C3054607-A8AC-4F8A-8E27-94F8B4A3A9FE}" type="pres">
      <dgm:prSet presAssocID="{62BCC84D-ED7D-4F3C-ADC5-0A7302C75FC1}" presName="horz1" presStyleCnt="0"/>
      <dgm:spPr/>
    </dgm:pt>
    <dgm:pt modelId="{DD2A58F6-038E-4E30-983E-95C259D8FC72}" type="pres">
      <dgm:prSet presAssocID="{62BCC84D-ED7D-4F3C-ADC5-0A7302C75FC1}" presName="tx1" presStyleLbl="revTx" presStyleIdx="0" presStyleCnt="6"/>
      <dgm:spPr/>
      <dgm:t>
        <a:bodyPr/>
        <a:lstStyle/>
        <a:p>
          <a:endParaRPr lang="en-US"/>
        </a:p>
      </dgm:t>
    </dgm:pt>
    <dgm:pt modelId="{5FF45B76-45EB-42D8-81CD-76EC3CC03AE6}" type="pres">
      <dgm:prSet presAssocID="{62BCC84D-ED7D-4F3C-ADC5-0A7302C75FC1}" presName="vert1" presStyleCnt="0"/>
      <dgm:spPr/>
    </dgm:pt>
    <dgm:pt modelId="{853FE2FF-F11D-48F0-B0BE-9028E2A2BFE4}" type="pres">
      <dgm:prSet presAssocID="{862139BD-9A48-47DA-8F19-5B2714664877}" presName="vertSpace2a" presStyleCnt="0"/>
      <dgm:spPr/>
    </dgm:pt>
    <dgm:pt modelId="{9A41AEE1-ACD5-4BB4-A95E-95D2BFFC7451}" type="pres">
      <dgm:prSet presAssocID="{862139BD-9A48-47DA-8F19-5B2714664877}" presName="horz2" presStyleCnt="0"/>
      <dgm:spPr/>
    </dgm:pt>
    <dgm:pt modelId="{53FDA2EC-3CDF-4C8B-BDE6-A323F32F9E06}" type="pres">
      <dgm:prSet presAssocID="{862139BD-9A48-47DA-8F19-5B2714664877}" presName="horzSpace2" presStyleCnt="0"/>
      <dgm:spPr/>
    </dgm:pt>
    <dgm:pt modelId="{6EB6C2FD-35FA-4BF6-A2BE-86D0F39C9141}" type="pres">
      <dgm:prSet presAssocID="{862139BD-9A48-47DA-8F19-5B2714664877}" presName="tx2" presStyleLbl="revTx" presStyleIdx="1" presStyleCnt="6"/>
      <dgm:spPr/>
      <dgm:t>
        <a:bodyPr/>
        <a:lstStyle/>
        <a:p>
          <a:endParaRPr lang="en-US"/>
        </a:p>
      </dgm:t>
    </dgm:pt>
    <dgm:pt modelId="{3B8B2738-866F-47E5-82CE-3AF29C9C0E0C}" type="pres">
      <dgm:prSet presAssocID="{862139BD-9A48-47DA-8F19-5B2714664877}" presName="vert2" presStyleCnt="0"/>
      <dgm:spPr/>
    </dgm:pt>
    <dgm:pt modelId="{6183DE10-975C-476B-BD45-7A3A4A413F16}" type="pres">
      <dgm:prSet presAssocID="{862139BD-9A48-47DA-8F19-5B2714664877}" presName="thinLine2b" presStyleLbl="callout" presStyleIdx="0" presStyleCnt="5"/>
      <dgm:spPr/>
    </dgm:pt>
    <dgm:pt modelId="{49141197-BADB-4D16-9439-B6A9BCB68476}" type="pres">
      <dgm:prSet presAssocID="{862139BD-9A48-47DA-8F19-5B2714664877}" presName="vertSpace2b" presStyleCnt="0"/>
      <dgm:spPr/>
    </dgm:pt>
    <dgm:pt modelId="{5C4B1210-08F0-48EE-8E0E-9CE383E96C35}" type="pres">
      <dgm:prSet presAssocID="{8641F612-930F-4DEC-A8B3-99C9E9B8ECA4}" presName="horz2" presStyleCnt="0"/>
      <dgm:spPr/>
    </dgm:pt>
    <dgm:pt modelId="{9C504F69-4293-4196-B769-07E034436EF8}" type="pres">
      <dgm:prSet presAssocID="{8641F612-930F-4DEC-A8B3-99C9E9B8ECA4}" presName="horzSpace2" presStyleCnt="0"/>
      <dgm:spPr/>
    </dgm:pt>
    <dgm:pt modelId="{8C1F5A85-36AE-4DA0-A578-716F0B13D839}" type="pres">
      <dgm:prSet presAssocID="{8641F612-930F-4DEC-A8B3-99C9E9B8ECA4}" presName="tx2" presStyleLbl="revTx" presStyleIdx="2" presStyleCnt="6" custLinFactY="100000" custLinFactNeighborX="2707" custLinFactNeighborY="172442"/>
      <dgm:spPr/>
      <dgm:t>
        <a:bodyPr/>
        <a:lstStyle/>
        <a:p>
          <a:endParaRPr lang="en-US"/>
        </a:p>
      </dgm:t>
    </dgm:pt>
    <dgm:pt modelId="{3FFACFF7-CD09-478C-B7B6-FD0DEA85F25E}" type="pres">
      <dgm:prSet presAssocID="{8641F612-930F-4DEC-A8B3-99C9E9B8ECA4}" presName="vert2" presStyleCnt="0"/>
      <dgm:spPr/>
    </dgm:pt>
    <dgm:pt modelId="{54A68DCA-E4B3-4ABC-B771-63A468C6B166}" type="pres">
      <dgm:prSet presAssocID="{8641F612-930F-4DEC-A8B3-99C9E9B8ECA4}" presName="thinLine2b" presStyleLbl="callout" presStyleIdx="1" presStyleCnt="5"/>
      <dgm:spPr/>
    </dgm:pt>
    <dgm:pt modelId="{CE7B1868-92F1-4E8E-8538-B904DA012208}" type="pres">
      <dgm:prSet presAssocID="{8641F612-930F-4DEC-A8B3-99C9E9B8ECA4}" presName="vertSpace2b" presStyleCnt="0"/>
      <dgm:spPr/>
    </dgm:pt>
    <dgm:pt modelId="{6DB175A2-EC7D-424E-AF16-F0F6E356679D}" type="pres">
      <dgm:prSet presAssocID="{F2C0BCCF-23A2-467E-8C5A-A20E4D0F03A6}" presName="horz2" presStyleCnt="0"/>
      <dgm:spPr/>
    </dgm:pt>
    <dgm:pt modelId="{9561CCED-A4D8-452C-AAD2-663AF8BB6613}" type="pres">
      <dgm:prSet presAssocID="{F2C0BCCF-23A2-467E-8C5A-A20E4D0F03A6}" presName="horzSpace2" presStyleCnt="0"/>
      <dgm:spPr/>
    </dgm:pt>
    <dgm:pt modelId="{2266293F-2FCF-4F74-BE1F-C995BF020AD9}" type="pres">
      <dgm:prSet presAssocID="{F2C0BCCF-23A2-467E-8C5A-A20E4D0F03A6}" presName="tx2" presStyleLbl="revTx" presStyleIdx="3" presStyleCnt="6" custLinFactNeighborX="198" custLinFactNeighborY="-72136"/>
      <dgm:spPr/>
      <dgm:t>
        <a:bodyPr/>
        <a:lstStyle/>
        <a:p>
          <a:endParaRPr lang="en-US"/>
        </a:p>
      </dgm:t>
    </dgm:pt>
    <dgm:pt modelId="{13DAB307-6749-4977-91AD-C50C28950E66}" type="pres">
      <dgm:prSet presAssocID="{F2C0BCCF-23A2-467E-8C5A-A20E4D0F03A6}" presName="vert2" presStyleCnt="0"/>
      <dgm:spPr/>
    </dgm:pt>
    <dgm:pt modelId="{15013160-EAB3-400C-BE85-B5E0253803B3}" type="pres">
      <dgm:prSet presAssocID="{F2C0BCCF-23A2-467E-8C5A-A20E4D0F03A6}" presName="thinLine2b" presStyleLbl="callout" presStyleIdx="2" presStyleCnt="5"/>
      <dgm:spPr/>
    </dgm:pt>
    <dgm:pt modelId="{B023FA39-AF12-4FB8-BDCD-8ADCD2E6D783}" type="pres">
      <dgm:prSet presAssocID="{F2C0BCCF-23A2-467E-8C5A-A20E4D0F03A6}" presName="vertSpace2b" presStyleCnt="0"/>
      <dgm:spPr/>
    </dgm:pt>
    <dgm:pt modelId="{1DB1F4DA-8325-47F9-BC53-648087B64021}" type="pres">
      <dgm:prSet presAssocID="{D9ABBC5A-A848-474B-A75B-B0B2DF711901}" presName="horz2" presStyleCnt="0"/>
      <dgm:spPr/>
    </dgm:pt>
    <dgm:pt modelId="{F1BF567B-D91C-4D89-A4B3-3FCC55EDFE7B}" type="pres">
      <dgm:prSet presAssocID="{D9ABBC5A-A848-474B-A75B-B0B2DF711901}" presName="horzSpace2" presStyleCnt="0"/>
      <dgm:spPr/>
    </dgm:pt>
    <dgm:pt modelId="{47223746-EC85-4181-B44D-836B6DB4CA12}" type="pres">
      <dgm:prSet presAssocID="{D9ABBC5A-A848-474B-A75B-B0B2DF711901}" presName="tx2" presStyleLbl="revTx" presStyleIdx="4" presStyleCnt="6" custLinFactNeighborX="413" custLinFactNeighborY="-47107"/>
      <dgm:spPr/>
      <dgm:t>
        <a:bodyPr/>
        <a:lstStyle/>
        <a:p>
          <a:endParaRPr lang="en-US"/>
        </a:p>
      </dgm:t>
    </dgm:pt>
    <dgm:pt modelId="{ADC1289F-35B7-44A1-9784-8A936706D7E4}" type="pres">
      <dgm:prSet presAssocID="{D9ABBC5A-A848-474B-A75B-B0B2DF711901}" presName="vert2" presStyleCnt="0"/>
      <dgm:spPr/>
    </dgm:pt>
    <dgm:pt modelId="{0C3EB51D-C3AA-4D20-A747-6E7BEC013E12}" type="pres">
      <dgm:prSet presAssocID="{D9ABBC5A-A848-474B-A75B-B0B2DF711901}" presName="thinLine2b" presStyleLbl="callout" presStyleIdx="3" presStyleCnt="5"/>
      <dgm:spPr/>
    </dgm:pt>
    <dgm:pt modelId="{BB1096AF-DAB5-48BA-82F0-59424BBED740}" type="pres">
      <dgm:prSet presAssocID="{D9ABBC5A-A848-474B-A75B-B0B2DF711901}" presName="vertSpace2b" presStyleCnt="0"/>
      <dgm:spPr/>
    </dgm:pt>
    <dgm:pt modelId="{DD081CD0-4D42-4381-8344-1FE21A57E6AC}" type="pres">
      <dgm:prSet presAssocID="{DE79FBE5-F551-4C02-A363-9C84C980ADB5}" presName="horz2" presStyleCnt="0"/>
      <dgm:spPr/>
    </dgm:pt>
    <dgm:pt modelId="{7293DD1E-3CDF-4D0B-AD09-F244EC1CFBAB}" type="pres">
      <dgm:prSet presAssocID="{DE79FBE5-F551-4C02-A363-9C84C980ADB5}" presName="horzSpace2" presStyleCnt="0"/>
      <dgm:spPr/>
    </dgm:pt>
    <dgm:pt modelId="{7D65AB9A-211D-44E6-AEAA-56B4A07C8799}" type="pres">
      <dgm:prSet presAssocID="{DE79FBE5-F551-4C02-A363-9C84C980ADB5}" presName="tx2" presStyleLbl="revTx" presStyleIdx="5" presStyleCnt="6"/>
      <dgm:spPr/>
      <dgm:t>
        <a:bodyPr/>
        <a:lstStyle/>
        <a:p>
          <a:endParaRPr lang="en-US"/>
        </a:p>
      </dgm:t>
    </dgm:pt>
    <dgm:pt modelId="{B86BD821-BE0D-4C18-B612-2BA151C766DA}" type="pres">
      <dgm:prSet presAssocID="{DE79FBE5-F551-4C02-A363-9C84C980ADB5}" presName="vert2" presStyleCnt="0"/>
      <dgm:spPr/>
    </dgm:pt>
    <dgm:pt modelId="{67510DF5-A89E-48FA-B41E-7D996481501E}" type="pres">
      <dgm:prSet presAssocID="{DE79FBE5-F551-4C02-A363-9C84C980ADB5}" presName="thinLine2b" presStyleLbl="callout" presStyleIdx="4" presStyleCnt="5"/>
      <dgm:spPr/>
    </dgm:pt>
    <dgm:pt modelId="{F2ECBA1A-ED4D-4C37-94EA-CD88F1D8D773}" type="pres">
      <dgm:prSet presAssocID="{DE79FBE5-F551-4C02-A363-9C84C980ADB5}" presName="vertSpace2b" presStyleCnt="0"/>
      <dgm:spPr/>
    </dgm:pt>
  </dgm:ptLst>
  <dgm:cxnLst>
    <dgm:cxn modelId="{37428154-6EEB-4E82-99AF-EC59BB710843}" type="presOf" srcId="{8641F612-930F-4DEC-A8B3-99C9E9B8ECA4}" destId="{8C1F5A85-36AE-4DA0-A578-716F0B13D839}" srcOrd="0" destOrd="0" presId="urn:microsoft.com/office/officeart/2008/layout/LinedList"/>
    <dgm:cxn modelId="{D898705F-AC71-4DA2-B52B-6386E0E953B2}" srcId="{CA7E35EB-C7A4-4089-AFCA-C20F58DB5B5D}" destId="{62BCC84D-ED7D-4F3C-ADC5-0A7302C75FC1}" srcOrd="0" destOrd="0" parTransId="{71AA9EAC-C862-4A91-8ED7-F62F76BE2EB2}" sibTransId="{42C72028-F265-44EF-A359-9DB551532088}"/>
    <dgm:cxn modelId="{E870990E-72D4-43A6-8312-E71F2F21CBB5}" type="presOf" srcId="{CA7E35EB-C7A4-4089-AFCA-C20F58DB5B5D}" destId="{E67BEBCE-8ED0-4B28-9163-BE5CCCD93E76}" srcOrd="0" destOrd="0" presId="urn:microsoft.com/office/officeart/2008/layout/LinedList"/>
    <dgm:cxn modelId="{0463CF17-B7D6-45C4-8799-B82A47732A03}" srcId="{62BCC84D-ED7D-4F3C-ADC5-0A7302C75FC1}" destId="{DE79FBE5-F551-4C02-A363-9C84C980ADB5}" srcOrd="4" destOrd="0" parTransId="{C6636953-773F-4301-8E47-DDB37B2E0C55}" sibTransId="{FD4C929E-91A4-4F09-8624-8C6FA52A367C}"/>
    <dgm:cxn modelId="{F97800CC-7A8B-49B0-A1A8-B7FD5D9D4DBB}" type="presOf" srcId="{862139BD-9A48-47DA-8F19-5B2714664877}" destId="{6EB6C2FD-35FA-4BF6-A2BE-86D0F39C9141}" srcOrd="0" destOrd="0" presId="urn:microsoft.com/office/officeart/2008/layout/LinedList"/>
    <dgm:cxn modelId="{B3825EC7-1180-4D0F-BEDF-3913EB14E698}" srcId="{62BCC84D-ED7D-4F3C-ADC5-0A7302C75FC1}" destId="{862139BD-9A48-47DA-8F19-5B2714664877}" srcOrd="0" destOrd="0" parTransId="{0063D333-9018-454E-AFA7-F94A5F41A7ED}" sibTransId="{875EF0A5-1D4B-4B00-A193-C5896850A3C7}"/>
    <dgm:cxn modelId="{ECA23EED-BAC5-48C7-9207-4517DBEA7CD5}" type="presOf" srcId="{D9ABBC5A-A848-474B-A75B-B0B2DF711901}" destId="{47223746-EC85-4181-B44D-836B6DB4CA12}" srcOrd="0" destOrd="0" presId="urn:microsoft.com/office/officeart/2008/layout/LinedList"/>
    <dgm:cxn modelId="{9AA58D68-97E0-40DF-AC4D-B4FAE134B1C9}" type="presOf" srcId="{DE79FBE5-F551-4C02-A363-9C84C980ADB5}" destId="{7D65AB9A-211D-44E6-AEAA-56B4A07C8799}" srcOrd="0" destOrd="0" presId="urn:microsoft.com/office/officeart/2008/layout/LinedList"/>
    <dgm:cxn modelId="{EB2E574B-4222-434C-A571-00A2ABC7080D}" srcId="{62BCC84D-ED7D-4F3C-ADC5-0A7302C75FC1}" destId="{F2C0BCCF-23A2-467E-8C5A-A20E4D0F03A6}" srcOrd="2" destOrd="0" parTransId="{98692229-1FDC-402C-906E-A884A1FFD880}" sibTransId="{36E34EA9-871E-4AA6-A339-CB28F7CB3956}"/>
    <dgm:cxn modelId="{679B011A-4E6E-46C4-A530-A188D64C642E}" type="presOf" srcId="{F2C0BCCF-23A2-467E-8C5A-A20E4D0F03A6}" destId="{2266293F-2FCF-4F74-BE1F-C995BF020AD9}" srcOrd="0" destOrd="0" presId="urn:microsoft.com/office/officeart/2008/layout/LinedList"/>
    <dgm:cxn modelId="{71F92D33-02CB-4115-91BA-AE2CC1CB37A6}" srcId="{62BCC84D-ED7D-4F3C-ADC5-0A7302C75FC1}" destId="{8641F612-930F-4DEC-A8B3-99C9E9B8ECA4}" srcOrd="1" destOrd="0" parTransId="{CF78F5B3-67F5-4FF8-92AC-D288D76CABB4}" sibTransId="{199C967E-4548-4ECE-9FB0-A3984922058E}"/>
    <dgm:cxn modelId="{C28DAD72-F402-4F39-859B-AEADEB0CC851}" type="presOf" srcId="{62BCC84D-ED7D-4F3C-ADC5-0A7302C75FC1}" destId="{DD2A58F6-038E-4E30-983E-95C259D8FC72}" srcOrd="0" destOrd="0" presId="urn:microsoft.com/office/officeart/2008/layout/LinedList"/>
    <dgm:cxn modelId="{3FAA30E7-D368-4806-BEC8-CE24E505D2EF}" srcId="{62BCC84D-ED7D-4F3C-ADC5-0A7302C75FC1}" destId="{D9ABBC5A-A848-474B-A75B-B0B2DF711901}" srcOrd="3" destOrd="0" parTransId="{64EEEA24-8891-4160-BD5D-1DE489BB1B20}" sibTransId="{05C6D83C-0044-4FFA-9409-10640E409D18}"/>
    <dgm:cxn modelId="{8B8A847F-DBD1-4267-8D07-88666D4B4655}" type="presParOf" srcId="{E67BEBCE-8ED0-4B28-9163-BE5CCCD93E76}" destId="{394A7F98-1964-4768-A661-2D65C0B738E2}" srcOrd="0" destOrd="0" presId="urn:microsoft.com/office/officeart/2008/layout/LinedList"/>
    <dgm:cxn modelId="{3790B0C9-AC74-4068-90F1-FDB9A850B32E}" type="presParOf" srcId="{E67BEBCE-8ED0-4B28-9163-BE5CCCD93E76}" destId="{C3054607-A8AC-4F8A-8E27-94F8B4A3A9FE}" srcOrd="1" destOrd="0" presId="urn:microsoft.com/office/officeart/2008/layout/LinedList"/>
    <dgm:cxn modelId="{90B178AA-1E95-498B-80CA-F8C0BF187320}" type="presParOf" srcId="{C3054607-A8AC-4F8A-8E27-94F8B4A3A9FE}" destId="{DD2A58F6-038E-4E30-983E-95C259D8FC72}" srcOrd="0" destOrd="0" presId="urn:microsoft.com/office/officeart/2008/layout/LinedList"/>
    <dgm:cxn modelId="{FDCB1880-F8FA-4DF0-950F-083C9133F1E0}" type="presParOf" srcId="{C3054607-A8AC-4F8A-8E27-94F8B4A3A9FE}" destId="{5FF45B76-45EB-42D8-81CD-76EC3CC03AE6}" srcOrd="1" destOrd="0" presId="urn:microsoft.com/office/officeart/2008/layout/LinedList"/>
    <dgm:cxn modelId="{6F11B7B6-1C2C-41AF-BE12-322E453C64EE}" type="presParOf" srcId="{5FF45B76-45EB-42D8-81CD-76EC3CC03AE6}" destId="{853FE2FF-F11D-48F0-B0BE-9028E2A2BFE4}" srcOrd="0" destOrd="0" presId="urn:microsoft.com/office/officeart/2008/layout/LinedList"/>
    <dgm:cxn modelId="{48DD1D98-4601-4E92-8644-70B5D42D73FE}" type="presParOf" srcId="{5FF45B76-45EB-42D8-81CD-76EC3CC03AE6}" destId="{9A41AEE1-ACD5-4BB4-A95E-95D2BFFC7451}" srcOrd="1" destOrd="0" presId="urn:microsoft.com/office/officeart/2008/layout/LinedList"/>
    <dgm:cxn modelId="{C648FBF2-1BCA-4B7C-A3BD-F1C7C48FFE84}" type="presParOf" srcId="{9A41AEE1-ACD5-4BB4-A95E-95D2BFFC7451}" destId="{53FDA2EC-3CDF-4C8B-BDE6-A323F32F9E06}" srcOrd="0" destOrd="0" presId="urn:microsoft.com/office/officeart/2008/layout/LinedList"/>
    <dgm:cxn modelId="{3F4B56E8-505E-4156-BE95-14C160C2397C}" type="presParOf" srcId="{9A41AEE1-ACD5-4BB4-A95E-95D2BFFC7451}" destId="{6EB6C2FD-35FA-4BF6-A2BE-86D0F39C9141}" srcOrd="1" destOrd="0" presId="urn:microsoft.com/office/officeart/2008/layout/LinedList"/>
    <dgm:cxn modelId="{15E58FEC-395A-4712-AF9D-D8158575F596}" type="presParOf" srcId="{9A41AEE1-ACD5-4BB4-A95E-95D2BFFC7451}" destId="{3B8B2738-866F-47E5-82CE-3AF29C9C0E0C}" srcOrd="2" destOrd="0" presId="urn:microsoft.com/office/officeart/2008/layout/LinedList"/>
    <dgm:cxn modelId="{FA5C08CA-4213-474C-ACA5-A1BAF9243F02}" type="presParOf" srcId="{5FF45B76-45EB-42D8-81CD-76EC3CC03AE6}" destId="{6183DE10-975C-476B-BD45-7A3A4A413F16}" srcOrd="2" destOrd="0" presId="urn:microsoft.com/office/officeart/2008/layout/LinedList"/>
    <dgm:cxn modelId="{7564B07C-07F1-47A8-8672-0BE6D16EAB03}" type="presParOf" srcId="{5FF45B76-45EB-42D8-81CD-76EC3CC03AE6}" destId="{49141197-BADB-4D16-9439-B6A9BCB68476}" srcOrd="3" destOrd="0" presId="urn:microsoft.com/office/officeart/2008/layout/LinedList"/>
    <dgm:cxn modelId="{EA60F73F-B5BC-4676-B747-3BE8D8BF721D}" type="presParOf" srcId="{5FF45B76-45EB-42D8-81CD-76EC3CC03AE6}" destId="{5C4B1210-08F0-48EE-8E0E-9CE383E96C35}" srcOrd="4" destOrd="0" presId="urn:microsoft.com/office/officeart/2008/layout/LinedList"/>
    <dgm:cxn modelId="{4C2CC70D-B811-4B4E-9347-90AF3961AA63}" type="presParOf" srcId="{5C4B1210-08F0-48EE-8E0E-9CE383E96C35}" destId="{9C504F69-4293-4196-B769-07E034436EF8}" srcOrd="0" destOrd="0" presId="urn:microsoft.com/office/officeart/2008/layout/LinedList"/>
    <dgm:cxn modelId="{FBF0B802-D063-4F54-955F-F90EA10AEFAC}" type="presParOf" srcId="{5C4B1210-08F0-48EE-8E0E-9CE383E96C35}" destId="{8C1F5A85-36AE-4DA0-A578-716F0B13D839}" srcOrd="1" destOrd="0" presId="urn:microsoft.com/office/officeart/2008/layout/LinedList"/>
    <dgm:cxn modelId="{C0351A6E-C2E7-4A00-8A1E-3D1292DD8786}" type="presParOf" srcId="{5C4B1210-08F0-48EE-8E0E-9CE383E96C35}" destId="{3FFACFF7-CD09-478C-B7B6-FD0DEA85F25E}" srcOrd="2" destOrd="0" presId="urn:microsoft.com/office/officeart/2008/layout/LinedList"/>
    <dgm:cxn modelId="{41E8F8BA-F5D5-4D04-953A-C9E97A41CDE6}" type="presParOf" srcId="{5FF45B76-45EB-42D8-81CD-76EC3CC03AE6}" destId="{54A68DCA-E4B3-4ABC-B771-63A468C6B166}" srcOrd="5" destOrd="0" presId="urn:microsoft.com/office/officeart/2008/layout/LinedList"/>
    <dgm:cxn modelId="{9529675B-283E-4F68-8E04-62A0449DC9D4}" type="presParOf" srcId="{5FF45B76-45EB-42D8-81CD-76EC3CC03AE6}" destId="{CE7B1868-92F1-4E8E-8538-B904DA012208}" srcOrd="6" destOrd="0" presId="urn:microsoft.com/office/officeart/2008/layout/LinedList"/>
    <dgm:cxn modelId="{392C6D98-8F19-4C3B-AC80-27E67DFA6588}" type="presParOf" srcId="{5FF45B76-45EB-42D8-81CD-76EC3CC03AE6}" destId="{6DB175A2-EC7D-424E-AF16-F0F6E356679D}" srcOrd="7" destOrd="0" presId="urn:microsoft.com/office/officeart/2008/layout/LinedList"/>
    <dgm:cxn modelId="{B79F7FDB-36CC-4303-BC0E-FDEC132D78BE}" type="presParOf" srcId="{6DB175A2-EC7D-424E-AF16-F0F6E356679D}" destId="{9561CCED-A4D8-452C-AAD2-663AF8BB6613}" srcOrd="0" destOrd="0" presId="urn:microsoft.com/office/officeart/2008/layout/LinedList"/>
    <dgm:cxn modelId="{69BAA47F-76E2-4848-8040-97B95650A5A4}" type="presParOf" srcId="{6DB175A2-EC7D-424E-AF16-F0F6E356679D}" destId="{2266293F-2FCF-4F74-BE1F-C995BF020AD9}" srcOrd="1" destOrd="0" presId="urn:microsoft.com/office/officeart/2008/layout/LinedList"/>
    <dgm:cxn modelId="{F41CCD51-1AC2-43C3-B71C-935D0030427B}" type="presParOf" srcId="{6DB175A2-EC7D-424E-AF16-F0F6E356679D}" destId="{13DAB307-6749-4977-91AD-C50C28950E66}" srcOrd="2" destOrd="0" presId="urn:microsoft.com/office/officeart/2008/layout/LinedList"/>
    <dgm:cxn modelId="{F78AFB11-BDA5-4C11-8DCD-75B1CCF82E56}" type="presParOf" srcId="{5FF45B76-45EB-42D8-81CD-76EC3CC03AE6}" destId="{15013160-EAB3-400C-BE85-B5E0253803B3}" srcOrd="8" destOrd="0" presId="urn:microsoft.com/office/officeart/2008/layout/LinedList"/>
    <dgm:cxn modelId="{0488CD2D-1E5D-4E90-ABA5-AE2833EF42FC}" type="presParOf" srcId="{5FF45B76-45EB-42D8-81CD-76EC3CC03AE6}" destId="{B023FA39-AF12-4FB8-BDCD-8ADCD2E6D783}" srcOrd="9" destOrd="0" presId="urn:microsoft.com/office/officeart/2008/layout/LinedList"/>
    <dgm:cxn modelId="{90C46225-94CF-46F3-8110-0DF192FF5C67}" type="presParOf" srcId="{5FF45B76-45EB-42D8-81CD-76EC3CC03AE6}" destId="{1DB1F4DA-8325-47F9-BC53-648087B64021}" srcOrd="10" destOrd="0" presId="urn:microsoft.com/office/officeart/2008/layout/LinedList"/>
    <dgm:cxn modelId="{0F252604-446A-41C1-B67F-0A4D3A11AD48}" type="presParOf" srcId="{1DB1F4DA-8325-47F9-BC53-648087B64021}" destId="{F1BF567B-D91C-4D89-A4B3-3FCC55EDFE7B}" srcOrd="0" destOrd="0" presId="urn:microsoft.com/office/officeart/2008/layout/LinedList"/>
    <dgm:cxn modelId="{AF784168-A3F3-402E-9D02-CB3FCC19EF23}" type="presParOf" srcId="{1DB1F4DA-8325-47F9-BC53-648087B64021}" destId="{47223746-EC85-4181-B44D-836B6DB4CA12}" srcOrd="1" destOrd="0" presId="urn:microsoft.com/office/officeart/2008/layout/LinedList"/>
    <dgm:cxn modelId="{0CAD7354-E26C-47CC-ABEC-824B0B95EB61}" type="presParOf" srcId="{1DB1F4DA-8325-47F9-BC53-648087B64021}" destId="{ADC1289F-35B7-44A1-9784-8A936706D7E4}" srcOrd="2" destOrd="0" presId="urn:microsoft.com/office/officeart/2008/layout/LinedList"/>
    <dgm:cxn modelId="{C0C59F60-8F6F-4CBC-B84B-69422CC71044}" type="presParOf" srcId="{5FF45B76-45EB-42D8-81CD-76EC3CC03AE6}" destId="{0C3EB51D-C3AA-4D20-A747-6E7BEC013E12}" srcOrd="11" destOrd="0" presId="urn:microsoft.com/office/officeart/2008/layout/LinedList"/>
    <dgm:cxn modelId="{12EB0617-E7BC-4FB2-AB62-BB3E11A34441}" type="presParOf" srcId="{5FF45B76-45EB-42D8-81CD-76EC3CC03AE6}" destId="{BB1096AF-DAB5-48BA-82F0-59424BBED740}" srcOrd="12" destOrd="0" presId="urn:microsoft.com/office/officeart/2008/layout/LinedList"/>
    <dgm:cxn modelId="{1B3826DC-0488-40ED-94ED-44EA9EC0046A}" type="presParOf" srcId="{5FF45B76-45EB-42D8-81CD-76EC3CC03AE6}" destId="{DD081CD0-4D42-4381-8344-1FE21A57E6AC}" srcOrd="13" destOrd="0" presId="urn:microsoft.com/office/officeart/2008/layout/LinedList"/>
    <dgm:cxn modelId="{69CDFC75-06F4-432D-8BE2-2836EAF543E7}" type="presParOf" srcId="{DD081CD0-4D42-4381-8344-1FE21A57E6AC}" destId="{7293DD1E-3CDF-4D0B-AD09-F244EC1CFBAB}" srcOrd="0" destOrd="0" presId="urn:microsoft.com/office/officeart/2008/layout/LinedList"/>
    <dgm:cxn modelId="{981BF072-6FBF-466C-A464-7238AA981783}" type="presParOf" srcId="{DD081CD0-4D42-4381-8344-1FE21A57E6AC}" destId="{7D65AB9A-211D-44E6-AEAA-56B4A07C8799}" srcOrd="1" destOrd="0" presId="urn:microsoft.com/office/officeart/2008/layout/LinedList"/>
    <dgm:cxn modelId="{0701C94F-B650-465B-835A-BB654C30FAFF}" type="presParOf" srcId="{DD081CD0-4D42-4381-8344-1FE21A57E6AC}" destId="{B86BD821-BE0D-4C18-B612-2BA151C766DA}" srcOrd="2" destOrd="0" presId="urn:microsoft.com/office/officeart/2008/layout/LinedList"/>
    <dgm:cxn modelId="{208F1964-A035-4DCF-AD96-7DDE0FF94392}" type="presParOf" srcId="{5FF45B76-45EB-42D8-81CD-76EC3CC03AE6}" destId="{67510DF5-A89E-48FA-B41E-7D996481501E}" srcOrd="14" destOrd="0" presId="urn:microsoft.com/office/officeart/2008/layout/LinedList"/>
    <dgm:cxn modelId="{14E510BA-22E2-4628-8676-FDA6EE8A80B6}" type="presParOf" srcId="{5FF45B76-45EB-42D8-81CD-76EC3CC03AE6}" destId="{F2ECBA1A-ED4D-4C37-94EA-CD88F1D8D773}" srcOrd="15"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A7E35EB-C7A4-4089-AFCA-C20F58DB5B5D}"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62BCC84D-ED7D-4F3C-ADC5-0A7302C75FC1}">
      <dgm:prSet phldrT="[Text]" custT="1"/>
      <dgm:spPr/>
      <dgm:t>
        <a:bodyPr/>
        <a:lstStyle/>
        <a:p>
          <a:r>
            <a:rPr lang="en-US" sz="1800" dirty="0"/>
            <a:t>KOMUNIKASI</a:t>
          </a:r>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r>
            <a:rPr lang="en-US" sz="1800" dirty="0"/>
            <a:t>ILMU KOMUNIKASI</a:t>
          </a:r>
        </a:p>
        <a:p>
          <a:r>
            <a:rPr lang="en-US" sz="2400" dirty="0"/>
            <a:t> </a:t>
          </a:r>
        </a:p>
      </dgm:t>
    </dgm:pt>
    <dgm:pt modelId="{71AA9EAC-C862-4A91-8ED7-F62F76BE2EB2}" type="parTrans" cxnId="{D898705F-AC71-4DA2-B52B-6386E0E953B2}">
      <dgm:prSet/>
      <dgm:spPr/>
      <dgm:t>
        <a:bodyPr/>
        <a:lstStyle/>
        <a:p>
          <a:endParaRPr lang="en-US" sz="1800"/>
        </a:p>
      </dgm:t>
    </dgm:pt>
    <dgm:pt modelId="{42C72028-F265-44EF-A359-9DB551532088}" type="sibTrans" cxnId="{D898705F-AC71-4DA2-B52B-6386E0E953B2}">
      <dgm:prSet/>
      <dgm:spPr/>
      <dgm:t>
        <a:bodyPr/>
        <a:lstStyle/>
        <a:p>
          <a:endParaRPr lang="en-US" sz="1800"/>
        </a:p>
      </dgm:t>
    </dgm:pt>
    <dgm:pt modelId="{8641F612-930F-4DEC-A8B3-99C9E9B8ECA4}">
      <dgm:prSet phldrT="[Text]" custT="1"/>
      <dgm:spPr/>
      <dgm:t>
        <a:bodyPr/>
        <a:lstStyle/>
        <a:p>
          <a:r>
            <a:rPr lang="en-US" sz="1600" dirty="0" err="1"/>
            <a:t>Suatu</a:t>
          </a:r>
          <a:r>
            <a:rPr lang="en-US" sz="1600" dirty="0"/>
            <a:t> proses </a:t>
          </a:r>
          <a:r>
            <a:rPr lang="en-US" sz="1600" dirty="0" err="1"/>
            <a:t>yg</a:t>
          </a:r>
          <a:r>
            <a:rPr lang="en-US" sz="1600" dirty="0"/>
            <a:t> </a:t>
          </a:r>
          <a:r>
            <a:rPr lang="en-US" sz="1600" dirty="0" err="1"/>
            <a:t>membuat</a:t>
          </a:r>
          <a:r>
            <a:rPr lang="en-US" sz="1600" dirty="0"/>
            <a:t> </a:t>
          </a:r>
          <a:r>
            <a:rPr lang="en-US" sz="1600" dirty="0" err="1"/>
            <a:t>sesuatu</a:t>
          </a:r>
          <a:r>
            <a:rPr lang="en-US" sz="1600" dirty="0"/>
            <a:t> </a:t>
          </a:r>
          <a:r>
            <a:rPr lang="en-US" sz="1600" dirty="0" err="1"/>
            <a:t>dari</a:t>
          </a:r>
          <a:r>
            <a:rPr lang="en-US" sz="1600" dirty="0"/>
            <a:t> </a:t>
          </a:r>
          <a:r>
            <a:rPr lang="en-US" sz="1600" dirty="0" err="1"/>
            <a:t>semula</a:t>
          </a:r>
          <a:r>
            <a:rPr lang="en-US" sz="1600" dirty="0"/>
            <a:t> </a:t>
          </a:r>
          <a:r>
            <a:rPr lang="en-US" sz="1600" dirty="0" err="1"/>
            <a:t>yg</a:t>
          </a:r>
          <a:r>
            <a:rPr lang="en-US" sz="1600" dirty="0"/>
            <a:t> </a:t>
          </a:r>
          <a:r>
            <a:rPr lang="en-US" sz="1600" dirty="0" err="1"/>
            <a:t>dimiliki</a:t>
          </a:r>
          <a:r>
            <a:rPr lang="en-US" sz="1600" dirty="0"/>
            <a:t> </a:t>
          </a:r>
          <a:r>
            <a:rPr lang="en-US" sz="1600" dirty="0" err="1"/>
            <a:t>seseorang</a:t>
          </a:r>
          <a:r>
            <a:rPr lang="en-US" sz="1600" dirty="0"/>
            <a:t> (</a:t>
          </a:r>
          <a:r>
            <a:rPr lang="en-US" sz="1600" dirty="0" err="1"/>
            <a:t>monopoli</a:t>
          </a:r>
          <a:r>
            <a:rPr lang="en-US" sz="1600" dirty="0"/>
            <a:t>) </a:t>
          </a:r>
          <a:r>
            <a:rPr lang="en-US" sz="1600" dirty="0" err="1"/>
            <a:t>menjadi</a:t>
          </a:r>
          <a:r>
            <a:rPr lang="en-US" sz="1600" dirty="0"/>
            <a:t> </a:t>
          </a:r>
          <a:r>
            <a:rPr lang="en-US" sz="1600" dirty="0" err="1"/>
            <a:t>dimiliki</a:t>
          </a:r>
          <a:r>
            <a:rPr lang="en-US" sz="1600" dirty="0"/>
            <a:t> </a:t>
          </a:r>
          <a:r>
            <a:rPr lang="en-US" sz="1600" dirty="0" err="1"/>
            <a:t>dua</a:t>
          </a:r>
          <a:r>
            <a:rPr lang="en-US" sz="1600" dirty="0"/>
            <a:t> orang </a:t>
          </a:r>
          <a:r>
            <a:rPr lang="en-US" sz="1600" dirty="0" err="1"/>
            <a:t>atau</a:t>
          </a:r>
          <a:r>
            <a:rPr lang="en-US" sz="1600" dirty="0"/>
            <a:t> </a:t>
          </a:r>
          <a:r>
            <a:rPr lang="en-US" sz="1600" dirty="0" err="1"/>
            <a:t>lebih</a:t>
          </a:r>
          <a:r>
            <a:rPr lang="en-US" sz="1600" dirty="0"/>
            <a:t>. (</a:t>
          </a:r>
          <a:r>
            <a:rPr lang="en-US" sz="1600" dirty="0" err="1"/>
            <a:t>Gode</a:t>
          </a:r>
          <a:r>
            <a:rPr lang="en-US" sz="1600" dirty="0"/>
            <a:t>, 1959)</a:t>
          </a:r>
        </a:p>
      </dgm:t>
    </dgm:pt>
    <dgm:pt modelId="{CF78F5B3-67F5-4FF8-92AC-D288D76CABB4}" type="parTrans" cxnId="{71F92D33-02CB-4115-91BA-AE2CC1CB37A6}">
      <dgm:prSet/>
      <dgm:spPr/>
      <dgm:t>
        <a:bodyPr/>
        <a:lstStyle/>
        <a:p>
          <a:endParaRPr lang="en-US" sz="1800"/>
        </a:p>
      </dgm:t>
    </dgm:pt>
    <dgm:pt modelId="{199C967E-4548-4ECE-9FB0-A3984922058E}" type="sibTrans" cxnId="{71F92D33-02CB-4115-91BA-AE2CC1CB37A6}">
      <dgm:prSet/>
      <dgm:spPr/>
      <dgm:t>
        <a:bodyPr/>
        <a:lstStyle/>
        <a:p>
          <a:endParaRPr lang="en-US" sz="1800"/>
        </a:p>
      </dgm:t>
    </dgm:pt>
    <dgm:pt modelId="{F2C0BCCF-23A2-467E-8C5A-A20E4D0F03A6}">
      <dgm:prSet phldrT="[Text]" custT="1"/>
      <dgm:spPr/>
      <dgm:t>
        <a:bodyPr/>
        <a:lstStyle/>
        <a:p>
          <a:r>
            <a:rPr lang="en-US" sz="1600" dirty="0"/>
            <a:t>Communication is the process of transmitting fact, beliefs, attitudes, emotional reactions, or any other content of awareness between human beings” (</a:t>
          </a:r>
          <a:r>
            <a:rPr lang="en-US" sz="1600" dirty="0" err="1"/>
            <a:t>Roucek</a:t>
          </a:r>
          <a:r>
            <a:rPr lang="en-US" sz="1600" dirty="0"/>
            <a:t> &amp; Warren, 1963 : 279).</a:t>
          </a:r>
        </a:p>
      </dgm:t>
    </dgm:pt>
    <dgm:pt modelId="{98692229-1FDC-402C-906E-A884A1FFD880}" type="parTrans" cxnId="{EB2E574B-4222-434C-A571-00A2ABC7080D}">
      <dgm:prSet/>
      <dgm:spPr/>
      <dgm:t>
        <a:bodyPr/>
        <a:lstStyle/>
        <a:p>
          <a:endParaRPr lang="en-US" sz="1800"/>
        </a:p>
      </dgm:t>
    </dgm:pt>
    <dgm:pt modelId="{36E34EA9-871E-4AA6-A339-CB28F7CB3956}" type="sibTrans" cxnId="{EB2E574B-4222-434C-A571-00A2ABC7080D}">
      <dgm:prSet/>
      <dgm:spPr/>
      <dgm:t>
        <a:bodyPr/>
        <a:lstStyle/>
        <a:p>
          <a:endParaRPr lang="en-US" sz="1800"/>
        </a:p>
      </dgm:t>
    </dgm:pt>
    <dgm:pt modelId="{D9ABBC5A-A848-474B-A75B-B0B2DF711901}">
      <dgm:prSet phldrT="[Text]" custT="1"/>
      <dgm:spPr/>
      <dgm:t>
        <a:bodyPr/>
        <a:lstStyle/>
        <a:p>
          <a:r>
            <a:rPr lang="en-US" sz="1600" dirty="0"/>
            <a:t>Donald </a:t>
          </a:r>
          <a:r>
            <a:rPr lang="en-US" sz="1600" dirty="0" err="1"/>
            <a:t>Byker</a:t>
          </a:r>
          <a:r>
            <a:rPr lang="en-US" sz="1600" dirty="0"/>
            <a:t> </a:t>
          </a:r>
          <a:r>
            <a:rPr lang="en-US" sz="1600" dirty="0" err="1"/>
            <a:t>dan</a:t>
          </a:r>
          <a:r>
            <a:rPr lang="en-US" sz="1600" dirty="0"/>
            <a:t> Loren J. Anderson: </a:t>
          </a:r>
          <a:r>
            <a:rPr lang="en-US" sz="1600" dirty="0" err="1"/>
            <a:t>Komunikasi</a:t>
          </a:r>
          <a:r>
            <a:rPr lang="en-US" sz="1600" dirty="0"/>
            <a:t> </a:t>
          </a:r>
          <a:r>
            <a:rPr lang="en-US" sz="1600" dirty="0" err="1"/>
            <a:t>adalah</a:t>
          </a:r>
          <a:r>
            <a:rPr lang="en-US" sz="1600" dirty="0"/>
            <a:t> </a:t>
          </a:r>
          <a:r>
            <a:rPr lang="en-US" sz="1600" dirty="0" err="1"/>
            <a:t>berbagi</a:t>
          </a:r>
          <a:r>
            <a:rPr lang="en-US" sz="1600" dirty="0"/>
            <a:t> </a:t>
          </a:r>
          <a:r>
            <a:rPr lang="en-US" sz="1600" dirty="0" err="1"/>
            <a:t>informasi</a:t>
          </a:r>
          <a:r>
            <a:rPr lang="en-US" sz="1600" dirty="0"/>
            <a:t> </a:t>
          </a:r>
          <a:r>
            <a:rPr lang="en-US" sz="1600" dirty="0" err="1"/>
            <a:t>antara</a:t>
          </a:r>
          <a:r>
            <a:rPr lang="en-US" sz="1600" dirty="0"/>
            <a:t> </a:t>
          </a:r>
          <a:r>
            <a:rPr lang="en-US" sz="1600" dirty="0" err="1"/>
            <a:t>dua</a:t>
          </a:r>
          <a:r>
            <a:rPr lang="en-US" sz="1600" dirty="0"/>
            <a:t> orang </a:t>
          </a:r>
          <a:r>
            <a:rPr lang="en-US" sz="1600" dirty="0" err="1"/>
            <a:t>atau</a:t>
          </a:r>
          <a:r>
            <a:rPr lang="en-US" sz="1600" dirty="0"/>
            <a:t> </a:t>
          </a:r>
          <a:r>
            <a:rPr lang="en-US" sz="1600" dirty="0" err="1"/>
            <a:t>lebih</a:t>
          </a:r>
          <a:endParaRPr lang="en-US" sz="1600" dirty="0"/>
        </a:p>
      </dgm:t>
    </dgm:pt>
    <dgm:pt modelId="{64EEEA24-8891-4160-BD5D-1DE489BB1B20}" type="parTrans" cxnId="{3FAA30E7-D368-4806-BEC8-CE24E505D2EF}">
      <dgm:prSet/>
      <dgm:spPr/>
      <dgm:t>
        <a:bodyPr/>
        <a:lstStyle/>
        <a:p>
          <a:endParaRPr lang="en-US" sz="1800"/>
        </a:p>
      </dgm:t>
    </dgm:pt>
    <dgm:pt modelId="{05C6D83C-0044-4FFA-9409-10640E409D18}" type="sibTrans" cxnId="{3FAA30E7-D368-4806-BEC8-CE24E505D2EF}">
      <dgm:prSet/>
      <dgm:spPr/>
      <dgm:t>
        <a:bodyPr/>
        <a:lstStyle/>
        <a:p>
          <a:endParaRPr lang="en-US" sz="1800"/>
        </a:p>
      </dgm:t>
    </dgm:pt>
    <dgm:pt modelId="{DE79FBE5-F551-4C02-A363-9C84C980ADB5}">
      <dgm:prSet phldrT="[Text]" custT="1"/>
      <dgm:spPr/>
      <dgm:t>
        <a:bodyPr/>
        <a:lstStyle/>
        <a:p>
          <a:r>
            <a:rPr lang="en-US" sz="1800" dirty="0"/>
            <a:t>ILMU YANG MEMELAJARI…..+ DEFINISI</a:t>
          </a:r>
        </a:p>
      </dgm:t>
    </dgm:pt>
    <dgm:pt modelId="{C6636953-773F-4301-8E47-DDB37B2E0C55}" type="parTrans" cxnId="{0463CF17-B7D6-45C4-8799-B82A47732A03}">
      <dgm:prSet/>
      <dgm:spPr/>
      <dgm:t>
        <a:bodyPr/>
        <a:lstStyle/>
        <a:p>
          <a:endParaRPr lang="en-US" sz="1800"/>
        </a:p>
      </dgm:t>
    </dgm:pt>
    <dgm:pt modelId="{FD4C929E-91A4-4F09-8624-8C6FA52A367C}" type="sibTrans" cxnId="{0463CF17-B7D6-45C4-8799-B82A47732A03}">
      <dgm:prSet/>
      <dgm:spPr/>
      <dgm:t>
        <a:bodyPr/>
        <a:lstStyle/>
        <a:p>
          <a:endParaRPr lang="en-US" sz="1800"/>
        </a:p>
      </dgm:t>
    </dgm:pt>
    <dgm:pt modelId="{553A79F9-F880-4EBB-9053-2723934E2AFF}">
      <dgm:prSet custT="1"/>
      <dgm:spPr/>
      <dgm:t>
        <a:bodyPr/>
        <a:lstStyle/>
        <a:p>
          <a:r>
            <a:rPr lang="en-US" sz="1600" dirty="0"/>
            <a:t>Everet M. Rogers: </a:t>
          </a:r>
          <a:r>
            <a:rPr lang="en-US" sz="1600" dirty="0" err="1"/>
            <a:t>komunikasi</a:t>
          </a:r>
          <a:r>
            <a:rPr lang="en-US" sz="1600" dirty="0"/>
            <a:t> </a:t>
          </a:r>
          <a:r>
            <a:rPr lang="en-US" sz="1600" dirty="0" err="1"/>
            <a:t>adalah</a:t>
          </a:r>
          <a:r>
            <a:rPr lang="en-US" sz="1600" dirty="0"/>
            <a:t> proses </a:t>
          </a:r>
          <a:r>
            <a:rPr lang="en-US" sz="1600" dirty="0" err="1"/>
            <a:t>saat</a:t>
          </a:r>
          <a:r>
            <a:rPr lang="en-US" sz="1600" dirty="0"/>
            <a:t> </a:t>
          </a:r>
          <a:r>
            <a:rPr lang="en-US" sz="1600" dirty="0" err="1"/>
            <a:t>suatu</a:t>
          </a:r>
          <a:r>
            <a:rPr lang="en-US" sz="1600" dirty="0"/>
            <a:t> ide </a:t>
          </a:r>
          <a:r>
            <a:rPr lang="en-US" sz="1600" dirty="0" err="1"/>
            <a:t>dialihkan</a:t>
          </a:r>
          <a:r>
            <a:rPr lang="en-US" sz="1600" dirty="0"/>
            <a:t> </a:t>
          </a:r>
          <a:r>
            <a:rPr lang="en-US" sz="1600" dirty="0" err="1"/>
            <a:t>dari</a:t>
          </a:r>
          <a:r>
            <a:rPr lang="en-US" sz="1600" dirty="0"/>
            <a:t> </a:t>
          </a:r>
          <a:r>
            <a:rPr lang="en-US" sz="1600" dirty="0" err="1"/>
            <a:t>sumber</a:t>
          </a:r>
          <a:r>
            <a:rPr lang="en-US" sz="1600" dirty="0"/>
            <a:t> </a:t>
          </a:r>
          <a:r>
            <a:rPr lang="en-US" sz="1600" dirty="0" err="1"/>
            <a:t>kepada</a:t>
          </a:r>
          <a:r>
            <a:rPr lang="en-US" sz="1600" dirty="0"/>
            <a:t> </a:t>
          </a:r>
          <a:r>
            <a:rPr lang="en-US" sz="1600" dirty="0" err="1"/>
            <a:t>suatu</a:t>
          </a:r>
          <a:r>
            <a:rPr lang="en-US" sz="1600" dirty="0"/>
            <a:t> </a:t>
          </a:r>
          <a:r>
            <a:rPr lang="en-US" sz="1600" dirty="0" err="1"/>
            <a:t>penerima</a:t>
          </a:r>
          <a:r>
            <a:rPr lang="en-US" sz="1600" dirty="0"/>
            <a:t> </a:t>
          </a:r>
          <a:r>
            <a:rPr lang="en-US" sz="1600" dirty="0" err="1"/>
            <a:t>atau</a:t>
          </a:r>
          <a:r>
            <a:rPr lang="en-US" sz="1600" dirty="0"/>
            <a:t> </a:t>
          </a:r>
          <a:r>
            <a:rPr lang="en-US" sz="1600" dirty="0" err="1"/>
            <a:t>lebih</a:t>
          </a:r>
          <a:r>
            <a:rPr lang="en-US" sz="1600" dirty="0"/>
            <a:t>, </a:t>
          </a:r>
          <a:r>
            <a:rPr lang="en-US" sz="1600" dirty="0" err="1"/>
            <a:t>dengan</a:t>
          </a:r>
          <a:r>
            <a:rPr lang="en-US" sz="1600" dirty="0"/>
            <a:t> </a:t>
          </a:r>
          <a:r>
            <a:rPr lang="en-US" sz="1600" dirty="0" err="1"/>
            <a:t>maksud</a:t>
          </a:r>
          <a:r>
            <a:rPr lang="en-US" sz="1600" dirty="0"/>
            <a:t> </a:t>
          </a:r>
          <a:r>
            <a:rPr lang="en-US" sz="1600" dirty="0" err="1"/>
            <a:t>untuk</a:t>
          </a:r>
          <a:r>
            <a:rPr lang="en-US" sz="1600" dirty="0"/>
            <a:t> </a:t>
          </a:r>
          <a:r>
            <a:rPr lang="en-US" sz="1600" dirty="0" err="1"/>
            <a:t>mengubah</a:t>
          </a:r>
          <a:r>
            <a:rPr lang="en-US" sz="1600" dirty="0"/>
            <a:t> </a:t>
          </a:r>
          <a:r>
            <a:rPr lang="en-US" sz="1600" dirty="0" err="1"/>
            <a:t>tingkah</a:t>
          </a:r>
          <a:r>
            <a:rPr lang="en-US" sz="1600" dirty="0"/>
            <a:t> </a:t>
          </a:r>
          <a:r>
            <a:rPr lang="en-US" sz="1600" dirty="0" err="1"/>
            <a:t>laku</a:t>
          </a:r>
          <a:r>
            <a:rPr lang="en-US" sz="1600" dirty="0"/>
            <a:t>.</a:t>
          </a:r>
        </a:p>
      </dgm:t>
    </dgm:pt>
    <dgm:pt modelId="{17ADA6A0-AE04-44BA-A120-A90CA56DF217}" type="parTrans" cxnId="{A61CCA2C-2180-4C81-95BB-0EB7FCE94AB3}">
      <dgm:prSet/>
      <dgm:spPr/>
      <dgm:t>
        <a:bodyPr/>
        <a:lstStyle/>
        <a:p>
          <a:endParaRPr lang="en-US"/>
        </a:p>
      </dgm:t>
    </dgm:pt>
    <dgm:pt modelId="{7BF4AB60-0170-47C8-876E-01DB0E82A56A}" type="sibTrans" cxnId="{A61CCA2C-2180-4C81-95BB-0EB7FCE94AB3}">
      <dgm:prSet/>
      <dgm:spPr/>
      <dgm:t>
        <a:bodyPr/>
        <a:lstStyle/>
        <a:p>
          <a:endParaRPr lang="en-US"/>
        </a:p>
      </dgm:t>
    </dgm:pt>
    <dgm:pt modelId="{45578DD2-A134-4105-903F-7205C8804DE4}">
      <dgm:prSet custT="1"/>
      <dgm:spPr/>
      <dgm:t>
        <a:bodyPr/>
        <a:lstStyle/>
        <a:p>
          <a:r>
            <a:rPr lang="en-US" sz="1600" dirty="0"/>
            <a:t>Shanon </a:t>
          </a:r>
          <a:r>
            <a:rPr lang="en-US" sz="1600" dirty="0" err="1"/>
            <a:t>dan</a:t>
          </a:r>
          <a:r>
            <a:rPr lang="en-US" sz="1600" dirty="0"/>
            <a:t> Weaver: </a:t>
          </a:r>
          <a:r>
            <a:rPr lang="en-US" sz="1600" dirty="0" err="1"/>
            <a:t>komunikasi</a:t>
          </a:r>
          <a:r>
            <a:rPr lang="en-US" sz="1600" dirty="0"/>
            <a:t> </a:t>
          </a:r>
          <a:r>
            <a:rPr lang="en-US" sz="1600" dirty="0" err="1"/>
            <a:t>adalah</a:t>
          </a:r>
          <a:r>
            <a:rPr lang="en-US" sz="1600" dirty="0"/>
            <a:t> </a:t>
          </a:r>
          <a:r>
            <a:rPr lang="en-US" sz="1600" dirty="0" err="1"/>
            <a:t>bentuk</a:t>
          </a:r>
          <a:r>
            <a:rPr lang="en-US" sz="1600" dirty="0"/>
            <a:t> </a:t>
          </a:r>
          <a:r>
            <a:rPr lang="en-US" sz="1600" dirty="0" err="1"/>
            <a:t>interaksi</a:t>
          </a:r>
          <a:r>
            <a:rPr lang="en-US" sz="1600" dirty="0"/>
            <a:t> </a:t>
          </a:r>
          <a:r>
            <a:rPr lang="en-US" sz="1600" dirty="0" err="1"/>
            <a:t>manusia</a:t>
          </a:r>
          <a:r>
            <a:rPr lang="en-US" sz="1600" dirty="0"/>
            <a:t> yang </a:t>
          </a:r>
          <a:r>
            <a:rPr lang="en-US" sz="1600" dirty="0" err="1"/>
            <a:t>saling</a:t>
          </a:r>
          <a:r>
            <a:rPr lang="en-US" sz="1600" dirty="0"/>
            <a:t> </a:t>
          </a:r>
          <a:r>
            <a:rPr lang="en-US" sz="1600" dirty="0" err="1"/>
            <a:t>mempengaruhi</a:t>
          </a:r>
          <a:r>
            <a:rPr lang="en-US" sz="1600" dirty="0"/>
            <a:t> </a:t>
          </a:r>
          <a:r>
            <a:rPr lang="en-US" sz="1600" dirty="0" err="1"/>
            <a:t>satu</a:t>
          </a:r>
          <a:r>
            <a:rPr lang="en-US" sz="1600" dirty="0"/>
            <a:t> </a:t>
          </a:r>
          <a:r>
            <a:rPr lang="en-US" sz="1600" dirty="0" err="1"/>
            <a:t>sama</a:t>
          </a:r>
          <a:r>
            <a:rPr lang="en-US" sz="1600" dirty="0"/>
            <a:t> lain, </a:t>
          </a:r>
          <a:r>
            <a:rPr lang="en-US" sz="1600" dirty="0" err="1"/>
            <a:t>sengaja</a:t>
          </a:r>
          <a:r>
            <a:rPr lang="en-US" sz="1600" dirty="0"/>
            <a:t> </a:t>
          </a:r>
          <a:r>
            <a:rPr lang="en-US" sz="1600" dirty="0" err="1"/>
            <a:t>atau</a:t>
          </a:r>
          <a:r>
            <a:rPr lang="en-US" sz="1600" dirty="0"/>
            <a:t> </a:t>
          </a:r>
          <a:r>
            <a:rPr lang="en-US" sz="1600" dirty="0" err="1"/>
            <a:t>tidak</a:t>
          </a:r>
          <a:r>
            <a:rPr lang="en-US" sz="1600" dirty="0"/>
            <a:t> </a:t>
          </a:r>
          <a:r>
            <a:rPr lang="en-US" sz="1600" dirty="0" err="1"/>
            <a:t>sengaja</a:t>
          </a:r>
          <a:r>
            <a:rPr lang="en-US" sz="1600" dirty="0"/>
            <a:t> </a:t>
          </a:r>
          <a:r>
            <a:rPr lang="en-US" sz="1600" dirty="0" err="1"/>
            <a:t>dan</a:t>
          </a:r>
          <a:r>
            <a:rPr lang="en-US" sz="1600" dirty="0"/>
            <a:t> </a:t>
          </a:r>
          <a:r>
            <a:rPr lang="en-US" sz="1600" dirty="0" err="1"/>
            <a:t>tidak</a:t>
          </a:r>
          <a:r>
            <a:rPr lang="en-US" sz="1600" dirty="0"/>
            <a:t> </a:t>
          </a:r>
          <a:r>
            <a:rPr lang="en-US" sz="1600" dirty="0" err="1"/>
            <a:t>terbatas</a:t>
          </a:r>
          <a:r>
            <a:rPr lang="en-US" sz="1600" dirty="0"/>
            <a:t> </a:t>
          </a:r>
          <a:r>
            <a:rPr lang="en-US" sz="1600" dirty="0" err="1"/>
            <a:t>pada</a:t>
          </a:r>
          <a:r>
            <a:rPr lang="en-US" sz="1600" dirty="0"/>
            <a:t> </a:t>
          </a:r>
          <a:r>
            <a:rPr lang="en-US" sz="1600" dirty="0" err="1"/>
            <a:t>bentuk</a:t>
          </a:r>
          <a:r>
            <a:rPr lang="en-US" sz="1600" dirty="0"/>
            <a:t> </a:t>
          </a:r>
          <a:r>
            <a:rPr lang="en-US" sz="1600" dirty="0" err="1"/>
            <a:t>pada</a:t>
          </a:r>
          <a:r>
            <a:rPr lang="en-US" sz="1600" dirty="0"/>
            <a:t> </a:t>
          </a:r>
          <a:r>
            <a:rPr lang="en-US" sz="1600" dirty="0" err="1"/>
            <a:t>bentuk</a:t>
          </a:r>
          <a:r>
            <a:rPr lang="en-US" sz="1600" dirty="0"/>
            <a:t> </a:t>
          </a:r>
          <a:r>
            <a:rPr lang="en-US" sz="1600" dirty="0" err="1"/>
            <a:t>komunikasi</a:t>
          </a:r>
          <a:r>
            <a:rPr lang="en-US" sz="1600" dirty="0"/>
            <a:t> verbal, </a:t>
          </a:r>
          <a:r>
            <a:rPr lang="en-US" sz="1600" dirty="0" err="1"/>
            <a:t>tetapi</a:t>
          </a:r>
          <a:r>
            <a:rPr lang="en-US" sz="1600" dirty="0"/>
            <a:t> </a:t>
          </a:r>
          <a:r>
            <a:rPr lang="en-US" sz="1600" dirty="0" err="1"/>
            <a:t>juga</a:t>
          </a:r>
          <a:r>
            <a:rPr lang="en-US" sz="1600" dirty="0"/>
            <a:t> </a:t>
          </a:r>
          <a:r>
            <a:rPr lang="en-US" sz="1600" dirty="0" err="1"/>
            <a:t>dalam</a:t>
          </a:r>
          <a:r>
            <a:rPr lang="en-US" sz="1600" dirty="0"/>
            <a:t> </a:t>
          </a:r>
          <a:r>
            <a:rPr lang="en-US" sz="1600" dirty="0" err="1"/>
            <a:t>hal</a:t>
          </a:r>
          <a:r>
            <a:rPr lang="en-US" sz="1600" dirty="0"/>
            <a:t> </a:t>
          </a:r>
          <a:r>
            <a:rPr lang="en-US" sz="1600" dirty="0" err="1"/>
            <a:t>ekspresi</a:t>
          </a:r>
          <a:r>
            <a:rPr lang="en-US" sz="1600" dirty="0"/>
            <a:t> </a:t>
          </a:r>
          <a:r>
            <a:rPr lang="en-US" sz="1600" dirty="0" err="1"/>
            <a:t>muka</a:t>
          </a:r>
          <a:r>
            <a:rPr lang="en-US" sz="1600" dirty="0"/>
            <a:t>, </a:t>
          </a:r>
          <a:r>
            <a:rPr lang="en-US" sz="1600" dirty="0" err="1"/>
            <a:t>lukisan</a:t>
          </a:r>
          <a:r>
            <a:rPr lang="en-US" sz="1600" dirty="0"/>
            <a:t>, </a:t>
          </a:r>
          <a:r>
            <a:rPr lang="en-US" sz="1600" dirty="0" err="1"/>
            <a:t>seni</a:t>
          </a:r>
          <a:r>
            <a:rPr lang="en-US" sz="1600" dirty="0"/>
            <a:t> , </a:t>
          </a:r>
          <a:r>
            <a:rPr lang="en-US" sz="1600" dirty="0" err="1"/>
            <a:t>dan</a:t>
          </a:r>
          <a:r>
            <a:rPr lang="en-US" sz="1600" dirty="0"/>
            <a:t> </a:t>
          </a:r>
          <a:r>
            <a:rPr lang="en-US" sz="1600" dirty="0" err="1"/>
            <a:t>teknologi</a:t>
          </a:r>
          <a:r>
            <a:rPr lang="en-US" sz="1600" dirty="0"/>
            <a:t>.</a:t>
          </a:r>
        </a:p>
      </dgm:t>
    </dgm:pt>
    <dgm:pt modelId="{7AB2E1A5-4A33-44B5-950F-02E57669D999}" type="parTrans" cxnId="{F8BEDE5B-23BB-42BB-B4A4-70E38CB7999A}">
      <dgm:prSet/>
      <dgm:spPr/>
      <dgm:t>
        <a:bodyPr/>
        <a:lstStyle/>
        <a:p>
          <a:endParaRPr lang="en-US"/>
        </a:p>
      </dgm:t>
    </dgm:pt>
    <dgm:pt modelId="{7543B697-A86B-4FA2-A669-DEF733F00A3B}" type="sibTrans" cxnId="{F8BEDE5B-23BB-42BB-B4A4-70E38CB7999A}">
      <dgm:prSet/>
      <dgm:spPr/>
      <dgm:t>
        <a:bodyPr/>
        <a:lstStyle/>
        <a:p>
          <a:endParaRPr lang="en-US"/>
        </a:p>
      </dgm:t>
    </dgm:pt>
    <dgm:pt modelId="{2946F6B4-9D5B-469D-8858-6B92BBB7A30E}">
      <dgm:prSet custT="1"/>
      <dgm:spPr/>
      <dgm:t>
        <a:bodyPr/>
        <a:lstStyle/>
        <a:p>
          <a:endParaRPr lang="en-US" sz="2000" dirty="0"/>
        </a:p>
      </dgm:t>
    </dgm:pt>
    <dgm:pt modelId="{CED9D03B-605B-4FA8-A1DA-A34A9ADB0ABC}" type="parTrans" cxnId="{F47BC34E-BD71-4422-8EC8-7E997AB02D40}">
      <dgm:prSet/>
      <dgm:spPr/>
      <dgm:t>
        <a:bodyPr/>
        <a:lstStyle/>
        <a:p>
          <a:endParaRPr lang="en-US"/>
        </a:p>
      </dgm:t>
    </dgm:pt>
    <dgm:pt modelId="{C4C8D8F0-39D6-444B-9340-D033D0231A53}" type="sibTrans" cxnId="{F47BC34E-BD71-4422-8EC8-7E997AB02D40}">
      <dgm:prSet/>
      <dgm:spPr/>
      <dgm:t>
        <a:bodyPr/>
        <a:lstStyle/>
        <a:p>
          <a:endParaRPr lang="en-US"/>
        </a:p>
      </dgm:t>
    </dgm:pt>
    <dgm:pt modelId="{3B64B5C3-2948-4D75-B714-85EFEF33142D}">
      <dgm:prSet phldrT="[Text]" custT="1"/>
      <dgm:spPr/>
      <dgm:t>
        <a:bodyPr/>
        <a:lstStyle/>
        <a:p>
          <a:r>
            <a:rPr lang="en-US" sz="1800" dirty="0"/>
            <a:t>Usaha </a:t>
          </a:r>
          <a:r>
            <a:rPr lang="en-US" sz="1800" dirty="0" err="1"/>
            <a:t>penyampaian</a:t>
          </a:r>
          <a:r>
            <a:rPr lang="en-US" sz="1800" dirty="0"/>
            <a:t> </a:t>
          </a:r>
          <a:r>
            <a:rPr lang="en-US" sz="1800" dirty="0" err="1"/>
            <a:t>pesan</a:t>
          </a:r>
          <a:r>
            <a:rPr lang="en-US" sz="1800" dirty="0"/>
            <a:t> </a:t>
          </a:r>
          <a:r>
            <a:rPr lang="en-US" sz="1800" dirty="0" err="1"/>
            <a:t>antar</a:t>
          </a:r>
          <a:r>
            <a:rPr lang="en-US" sz="1800" dirty="0"/>
            <a:t> </a:t>
          </a:r>
          <a:r>
            <a:rPr lang="en-US" sz="1800" dirty="0" err="1"/>
            <a:t>manusia</a:t>
          </a:r>
          <a:r>
            <a:rPr lang="en-US" sz="1800" dirty="0"/>
            <a:t> (</a:t>
          </a:r>
          <a:r>
            <a:rPr lang="en-US" sz="1800" dirty="0" err="1"/>
            <a:t>Vardiansyah</a:t>
          </a:r>
          <a:r>
            <a:rPr lang="en-US" sz="1800" dirty="0"/>
            <a:t>, 2005)</a:t>
          </a:r>
        </a:p>
      </dgm:t>
    </dgm:pt>
    <dgm:pt modelId="{22D86296-448A-4272-9F6A-BD72C3F0713A}" type="parTrans" cxnId="{0040DF93-961A-4F7C-8855-3D6A8CC2F901}">
      <dgm:prSet/>
      <dgm:spPr/>
      <dgm:t>
        <a:bodyPr/>
        <a:lstStyle/>
        <a:p>
          <a:endParaRPr lang="en-US"/>
        </a:p>
      </dgm:t>
    </dgm:pt>
    <dgm:pt modelId="{9F7EDFC0-4F94-48F4-B84A-8673E0C31973}" type="sibTrans" cxnId="{0040DF93-961A-4F7C-8855-3D6A8CC2F901}">
      <dgm:prSet/>
      <dgm:spPr/>
      <dgm:t>
        <a:bodyPr/>
        <a:lstStyle/>
        <a:p>
          <a:endParaRPr lang="en-US"/>
        </a:p>
      </dgm:t>
    </dgm:pt>
    <dgm:pt modelId="{E67BEBCE-8ED0-4B28-9163-BE5CCCD93E76}" type="pres">
      <dgm:prSet presAssocID="{CA7E35EB-C7A4-4089-AFCA-C20F58DB5B5D}" presName="vert0" presStyleCnt="0">
        <dgm:presLayoutVars>
          <dgm:dir/>
          <dgm:animOne val="branch"/>
          <dgm:animLvl val="lvl"/>
        </dgm:presLayoutVars>
      </dgm:prSet>
      <dgm:spPr/>
      <dgm:t>
        <a:bodyPr/>
        <a:lstStyle/>
        <a:p>
          <a:endParaRPr lang="en-US"/>
        </a:p>
      </dgm:t>
    </dgm:pt>
    <dgm:pt modelId="{394A7F98-1964-4768-A661-2D65C0B738E2}" type="pres">
      <dgm:prSet presAssocID="{62BCC84D-ED7D-4F3C-ADC5-0A7302C75FC1}" presName="thickLine" presStyleLbl="alignNode1" presStyleIdx="0" presStyleCnt="1"/>
      <dgm:spPr/>
    </dgm:pt>
    <dgm:pt modelId="{C3054607-A8AC-4F8A-8E27-94F8B4A3A9FE}" type="pres">
      <dgm:prSet presAssocID="{62BCC84D-ED7D-4F3C-ADC5-0A7302C75FC1}" presName="horz1" presStyleCnt="0"/>
      <dgm:spPr/>
    </dgm:pt>
    <dgm:pt modelId="{DD2A58F6-038E-4E30-983E-95C259D8FC72}" type="pres">
      <dgm:prSet presAssocID="{62BCC84D-ED7D-4F3C-ADC5-0A7302C75FC1}" presName="tx1" presStyleLbl="revTx" presStyleIdx="0" presStyleCnt="9"/>
      <dgm:spPr/>
      <dgm:t>
        <a:bodyPr/>
        <a:lstStyle/>
        <a:p>
          <a:endParaRPr lang="en-US"/>
        </a:p>
      </dgm:t>
    </dgm:pt>
    <dgm:pt modelId="{5FF45B76-45EB-42D8-81CD-76EC3CC03AE6}" type="pres">
      <dgm:prSet presAssocID="{62BCC84D-ED7D-4F3C-ADC5-0A7302C75FC1}" presName="vert1" presStyleCnt="0"/>
      <dgm:spPr/>
    </dgm:pt>
    <dgm:pt modelId="{DD783588-4F42-4374-87F8-79D46609C855}" type="pres">
      <dgm:prSet presAssocID="{8641F612-930F-4DEC-A8B3-99C9E9B8ECA4}" presName="vertSpace2a" presStyleCnt="0"/>
      <dgm:spPr/>
    </dgm:pt>
    <dgm:pt modelId="{5C4B1210-08F0-48EE-8E0E-9CE383E96C35}" type="pres">
      <dgm:prSet presAssocID="{8641F612-930F-4DEC-A8B3-99C9E9B8ECA4}" presName="horz2" presStyleCnt="0"/>
      <dgm:spPr/>
    </dgm:pt>
    <dgm:pt modelId="{9C504F69-4293-4196-B769-07E034436EF8}" type="pres">
      <dgm:prSet presAssocID="{8641F612-930F-4DEC-A8B3-99C9E9B8ECA4}" presName="horzSpace2" presStyleCnt="0"/>
      <dgm:spPr/>
    </dgm:pt>
    <dgm:pt modelId="{8C1F5A85-36AE-4DA0-A578-716F0B13D839}" type="pres">
      <dgm:prSet presAssocID="{8641F612-930F-4DEC-A8B3-99C9E9B8ECA4}" presName="tx2" presStyleLbl="revTx" presStyleIdx="1" presStyleCnt="9" custLinFactNeighborX="-159" custLinFactNeighborY="5338"/>
      <dgm:spPr/>
      <dgm:t>
        <a:bodyPr/>
        <a:lstStyle/>
        <a:p>
          <a:endParaRPr lang="en-US"/>
        </a:p>
      </dgm:t>
    </dgm:pt>
    <dgm:pt modelId="{3FFACFF7-CD09-478C-B7B6-FD0DEA85F25E}" type="pres">
      <dgm:prSet presAssocID="{8641F612-930F-4DEC-A8B3-99C9E9B8ECA4}" presName="vert2" presStyleCnt="0"/>
      <dgm:spPr/>
    </dgm:pt>
    <dgm:pt modelId="{54A68DCA-E4B3-4ABC-B771-63A468C6B166}" type="pres">
      <dgm:prSet presAssocID="{8641F612-930F-4DEC-A8B3-99C9E9B8ECA4}" presName="thinLine2b" presStyleLbl="callout" presStyleIdx="0" presStyleCnt="8"/>
      <dgm:spPr/>
    </dgm:pt>
    <dgm:pt modelId="{CE7B1868-92F1-4E8E-8538-B904DA012208}" type="pres">
      <dgm:prSet presAssocID="{8641F612-930F-4DEC-A8B3-99C9E9B8ECA4}" presName="vertSpace2b" presStyleCnt="0"/>
      <dgm:spPr/>
    </dgm:pt>
    <dgm:pt modelId="{6DB175A2-EC7D-424E-AF16-F0F6E356679D}" type="pres">
      <dgm:prSet presAssocID="{F2C0BCCF-23A2-467E-8C5A-A20E4D0F03A6}" presName="horz2" presStyleCnt="0"/>
      <dgm:spPr/>
    </dgm:pt>
    <dgm:pt modelId="{9561CCED-A4D8-452C-AAD2-663AF8BB6613}" type="pres">
      <dgm:prSet presAssocID="{F2C0BCCF-23A2-467E-8C5A-A20E4D0F03A6}" presName="horzSpace2" presStyleCnt="0"/>
      <dgm:spPr/>
    </dgm:pt>
    <dgm:pt modelId="{2266293F-2FCF-4F74-BE1F-C995BF020AD9}" type="pres">
      <dgm:prSet presAssocID="{F2C0BCCF-23A2-467E-8C5A-A20E4D0F03A6}" presName="tx2" presStyleLbl="revTx" presStyleIdx="2" presStyleCnt="9" custLinFactNeighborX="-159" custLinFactNeighborY="5338"/>
      <dgm:spPr/>
      <dgm:t>
        <a:bodyPr/>
        <a:lstStyle/>
        <a:p>
          <a:endParaRPr lang="en-US"/>
        </a:p>
      </dgm:t>
    </dgm:pt>
    <dgm:pt modelId="{13DAB307-6749-4977-91AD-C50C28950E66}" type="pres">
      <dgm:prSet presAssocID="{F2C0BCCF-23A2-467E-8C5A-A20E4D0F03A6}" presName="vert2" presStyleCnt="0"/>
      <dgm:spPr/>
    </dgm:pt>
    <dgm:pt modelId="{15013160-EAB3-400C-BE85-B5E0253803B3}" type="pres">
      <dgm:prSet presAssocID="{F2C0BCCF-23A2-467E-8C5A-A20E4D0F03A6}" presName="thinLine2b" presStyleLbl="callout" presStyleIdx="1" presStyleCnt="8"/>
      <dgm:spPr/>
    </dgm:pt>
    <dgm:pt modelId="{B023FA39-AF12-4FB8-BDCD-8ADCD2E6D783}" type="pres">
      <dgm:prSet presAssocID="{F2C0BCCF-23A2-467E-8C5A-A20E4D0F03A6}" presName="vertSpace2b" presStyleCnt="0"/>
      <dgm:spPr/>
    </dgm:pt>
    <dgm:pt modelId="{97A90223-7600-4B2B-A38B-0E666C6A1DB1}" type="pres">
      <dgm:prSet presAssocID="{553A79F9-F880-4EBB-9053-2723934E2AFF}" presName="horz2" presStyleCnt="0"/>
      <dgm:spPr/>
    </dgm:pt>
    <dgm:pt modelId="{A2BE82D6-E11E-4F1F-9BF9-8E0D27B666D2}" type="pres">
      <dgm:prSet presAssocID="{553A79F9-F880-4EBB-9053-2723934E2AFF}" presName="horzSpace2" presStyleCnt="0"/>
      <dgm:spPr/>
    </dgm:pt>
    <dgm:pt modelId="{88A336E8-F9E9-4198-A8AC-BE9C0FADC67A}" type="pres">
      <dgm:prSet presAssocID="{553A79F9-F880-4EBB-9053-2723934E2AFF}" presName="tx2" presStyleLbl="revTx" presStyleIdx="3" presStyleCnt="9" custLinFactNeighborX="-159" custLinFactNeighborY="19569"/>
      <dgm:spPr/>
      <dgm:t>
        <a:bodyPr/>
        <a:lstStyle/>
        <a:p>
          <a:endParaRPr lang="en-US"/>
        </a:p>
      </dgm:t>
    </dgm:pt>
    <dgm:pt modelId="{2BEB2547-5717-4BAE-9A2E-4B3B2B61B8FE}" type="pres">
      <dgm:prSet presAssocID="{553A79F9-F880-4EBB-9053-2723934E2AFF}" presName="vert2" presStyleCnt="0"/>
      <dgm:spPr/>
    </dgm:pt>
    <dgm:pt modelId="{211E24C2-271D-454E-8322-6579FB13B73D}" type="pres">
      <dgm:prSet presAssocID="{553A79F9-F880-4EBB-9053-2723934E2AFF}" presName="thinLine2b" presStyleLbl="callout" presStyleIdx="2" presStyleCnt="8" custLinFactY="500000" custLinFactNeighborX="-1027" custLinFactNeighborY="520207"/>
      <dgm:spPr/>
    </dgm:pt>
    <dgm:pt modelId="{0874EB8A-C7E5-4F0A-9EB2-FB1E27AD5BB1}" type="pres">
      <dgm:prSet presAssocID="{553A79F9-F880-4EBB-9053-2723934E2AFF}" presName="vertSpace2b" presStyleCnt="0"/>
      <dgm:spPr/>
    </dgm:pt>
    <dgm:pt modelId="{F7FFFF64-914B-44AF-AA91-05AFDED237A8}" type="pres">
      <dgm:prSet presAssocID="{45578DD2-A134-4105-903F-7205C8804DE4}" presName="horz2" presStyleCnt="0"/>
      <dgm:spPr/>
    </dgm:pt>
    <dgm:pt modelId="{D8E0BC17-3F3F-4AD6-9001-D35981374545}" type="pres">
      <dgm:prSet presAssocID="{45578DD2-A134-4105-903F-7205C8804DE4}" presName="horzSpace2" presStyleCnt="0"/>
      <dgm:spPr/>
    </dgm:pt>
    <dgm:pt modelId="{69896612-2B01-49DF-9A33-4EC151515E4B}" type="pres">
      <dgm:prSet presAssocID="{45578DD2-A134-4105-903F-7205C8804DE4}" presName="tx2" presStyleLbl="revTx" presStyleIdx="4" presStyleCnt="9" custLinFactNeighborX="478" custLinFactNeighborY="24802"/>
      <dgm:spPr/>
      <dgm:t>
        <a:bodyPr/>
        <a:lstStyle/>
        <a:p>
          <a:endParaRPr lang="en-US"/>
        </a:p>
      </dgm:t>
    </dgm:pt>
    <dgm:pt modelId="{B6E3DF6A-2387-445D-95F4-204A71F8295B}" type="pres">
      <dgm:prSet presAssocID="{45578DD2-A134-4105-903F-7205C8804DE4}" presName="vert2" presStyleCnt="0"/>
      <dgm:spPr/>
    </dgm:pt>
    <dgm:pt modelId="{A7E444C9-2AE4-4A89-A533-2F823824C28A}" type="pres">
      <dgm:prSet presAssocID="{45578DD2-A134-4105-903F-7205C8804DE4}" presName="thinLine2b" presStyleLbl="callout" presStyleIdx="3" presStyleCnt="8"/>
      <dgm:spPr/>
    </dgm:pt>
    <dgm:pt modelId="{3242D22D-F858-4027-8F77-64AF00CFE74D}" type="pres">
      <dgm:prSet presAssocID="{45578DD2-A134-4105-903F-7205C8804DE4}" presName="vertSpace2b" presStyleCnt="0"/>
      <dgm:spPr/>
    </dgm:pt>
    <dgm:pt modelId="{0921345F-3A29-4C30-8FDC-9627EA4A54FD}" type="pres">
      <dgm:prSet presAssocID="{2946F6B4-9D5B-469D-8858-6B92BBB7A30E}" presName="horz2" presStyleCnt="0"/>
      <dgm:spPr/>
    </dgm:pt>
    <dgm:pt modelId="{2ED4D166-D692-4668-BE95-54ACFA24647C}" type="pres">
      <dgm:prSet presAssocID="{2946F6B4-9D5B-469D-8858-6B92BBB7A30E}" presName="horzSpace2" presStyleCnt="0"/>
      <dgm:spPr/>
    </dgm:pt>
    <dgm:pt modelId="{51ED6D58-BF76-4F32-B5FC-39AF43C9E601}" type="pres">
      <dgm:prSet presAssocID="{2946F6B4-9D5B-469D-8858-6B92BBB7A30E}" presName="tx2" presStyleLbl="revTx" presStyleIdx="5" presStyleCnt="9" custLinFactY="18389" custLinFactNeighborX="-318" custLinFactNeighborY="100000"/>
      <dgm:spPr/>
      <dgm:t>
        <a:bodyPr/>
        <a:lstStyle/>
        <a:p>
          <a:endParaRPr lang="en-US"/>
        </a:p>
      </dgm:t>
    </dgm:pt>
    <dgm:pt modelId="{6C7636D0-59CB-4FA0-B250-839EB8161E61}" type="pres">
      <dgm:prSet presAssocID="{2946F6B4-9D5B-469D-8858-6B92BBB7A30E}" presName="vert2" presStyleCnt="0"/>
      <dgm:spPr/>
    </dgm:pt>
    <dgm:pt modelId="{F723319A-4552-45FA-B2CB-26C7C7B8A4BD}" type="pres">
      <dgm:prSet presAssocID="{2946F6B4-9D5B-469D-8858-6B92BBB7A30E}" presName="thinLine2b" presStyleLbl="callout" presStyleIdx="4" presStyleCnt="8"/>
      <dgm:spPr/>
    </dgm:pt>
    <dgm:pt modelId="{B1A90C1D-DBB2-44C3-AD24-78502C338437}" type="pres">
      <dgm:prSet presAssocID="{2946F6B4-9D5B-469D-8858-6B92BBB7A30E}" presName="vertSpace2b" presStyleCnt="0"/>
      <dgm:spPr/>
    </dgm:pt>
    <dgm:pt modelId="{1DB1F4DA-8325-47F9-BC53-648087B64021}" type="pres">
      <dgm:prSet presAssocID="{D9ABBC5A-A848-474B-A75B-B0B2DF711901}" presName="horz2" presStyleCnt="0"/>
      <dgm:spPr/>
    </dgm:pt>
    <dgm:pt modelId="{F1BF567B-D91C-4D89-A4B3-3FCC55EDFE7B}" type="pres">
      <dgm:prSet presAssocID="{D9ABBC5A-A848-474B-A75B-B0B2DF711901}" presName="horzSpace2" presStyleCnt="0"/>
      <dgm:spPr/>
    </dgm:pt>
    <dgm:pt modelId="{47223746-EC85-4181-B44D-836B6DB4CA12}" type="pres">
      <dgm:prSet presAssocID="{D9ABBC5A-A848-474B-A75B-B0B2DF711901}" presName="tx2" presStyleLbl="revTx" presStyleIdx="6" presStyleCnt="9" custLinFactNeighborX="159" custLinFactNeighborY="-3844"/>
      <dgm:spPr/>
      <dgm:t>
        <a:bodyPr/>
        <a:lstStyle/>
        <a:p>
          <a:endParaRPr lang="en-US"/>
        </a:p>
      </dgm:t>
    </dgm:pt>
    <dgm:pt modelId="{ADC1289F-35B7-44A1-9784-8A936706D7E4}" type="pres">
      <dgm:prSet presAssocID="{D9ABBC5A-A848-474B-A75B-B0B2DF711901}" presName="vert2" presStyleCnt="0"/>
      <dgm:spPr/>
    </dgm:pt>
    <dgm:pt modelId="{0C3EB51D-C3AA-4D20-A747-6E7BEC013E12}" type="pres">
      <dgm:prSet presAssocID="{D9ABBC5A-A848-474B-A75B-B0B2DF711901}" presName="thinLine2b" presStyleLbl="callout" presStyleIdx="5" presStyleCnt="8"/>
      <dgm:spPr/>
    </dgm:pt>
    <dgm:pt modelId="{BB1096AF-DAB5-48BA-82F0-59424BBED740}" type="pres">
      <dgm:prSet presAssocID="{D9ABBC5A-A848-474B-A75B-B0B2DF711901}" presName="vertSpace2b" presStyleCnt="0"/>
      <dgm:spPr/>
    </dgm:pt>
    <dgm:pt modelId="{076B1205-DBCB-4697-BE5C-F296E0BA08E9}" type="pres">
      <dgm:prSet presAssocID="{3B64B5C3-2948-4D75-B714-85EFEF33142D}" presName="horz2" presStyleCnt="0"/>
      <dgm:spPr/>
    </dgm:pt>
    <dgm:pt modelId="{04BBD57F-A281-4090-A032-5FA5861F205A}" type="pres">
      <dgm:prSet presAssocID="{3B64B5C3-2948-4D75-B714-85EFEF33142D}" presName="horzSpace2" presStyleCnt="0"/>
      <dgm:spPr/>
    </dgm:pt>
    <dgm:pt modelId="{32B54763-F5A4-4F35-9B6A-AEDC6D038F0E}" type="pres">
      <dgm:prSet presAssocID="{3B64B5C3-2948-4D75-B714-85EFEF33142D}" presName="tx2" presStyleLbl="revTx" presStyleIdx="7" presStyleCnt="9"/>
      <dgm:spPr/>
      <dgm:t>
        <a:bodyPr/>
        <a:lstStyle/>
        <a:p>
          <a:endParaRPr lang="en-US"/>
        </a:p>
      </dgm:t>
    </dgm:pt>
    <dgm:pt modelId="{D785BBB1-DD77-41F8-BB87-40527BD53F11}" type="pres">
      <dgm:prSet presAssocID="{3B64B5C3-2948-4D75-B714-85EFEF33142D}" presName="vert2" presStyleCnt="0"/>
      <dgm:spPr/>
    </dgm:pt>
    <dgm:pt modelId="{2133FA96-618C-411E-87EB-7220C9E5EB21}" type="pres">
      <dgm:prSet presAssocID="{3B64B5C3-2948-4D75-B714-85EFEF33142D}" presName="thinLine2b" presStyleLbl="callout" presStyleIdx="6" presStyleCnt="8"/>
      <dgm:spPr/>
    </dgm:pt>
    <dgm:pt modelId="{A98AE648-43C6-46E7-8A59-2F1CB3ECFFDB}" type="pres">
      <dgm:prSet presAssocID="{3B64B5C3-2948-4D75-B714-85EFEF33142D}" presName="vertSpace2b" presStyleCnt="0"/>
      <dgm:spPr/>
    </dgm:pt>
    <dgm:pt modelId="{DD081CD0-4D42-4381-8344-1FE21A57E6AC}" type="pres">
      <dgm:prSet presAssocID="{DE79FBE5-F551-4C02-A363-9C84C980ADB5}" presName="horz2" presStyleCnt="0"/>
      <dgm:spPr/>
    </dgm:pt>
    <dgm:pt modelId="{7293DD1E-3CDF-4D0B-AD09-F244EC1CFBAB}" type="pres">
      <dgm:prSet presAssocID="{DE79FBE5-F551-4C02-A363-9C84C980ADB5}" presName="horzSpace2" presStyleCnt="0"/>
      <dgm:spPr/>
    </dgm:pt>
    <dgm:pt modelId="{7D65AB9A-211D-44E6-AEAA-56B4A07C8799}" type="pres">
      <dgm:prSet presAssocID="{DE79FBE5-F551-4C02-A363-9C84C980ADB5}" presName="tx2" presStyleLbl="revTx" presStyleIdx="8" presStyleCnt="9"/>
      <dgm:spPr/>
      <dgm:t>
        <a:bodyPr/>
        <a:lstStyle/>
        <a:p>
          <a:endParaRPr lang="en-US"/>
        </a:p>
      </dgm:t>
    </dgm:pt>
    <dgm:pt modelId="{B86BD821-BE0D-4C18-B612-2BA151C766DA}" type="pres">
      <dgm:prSet presAssocID="{DE79FBE5-F551-4C02-A363-9C84C980ADB5}" presName="vert2" presStyleCnt="0"/>
      <dgm:spPr/>
    </dgm:pt>
    <dgm:pt modelId="{67510DF5-A89E-48FA-B41E-7D996481501E}" type="pres">
      <dgm:prSet presAssocID="{DE79FBE5-F551-4C02-A363-9C84C980ADB5}" presName="thinLine2b" presStyleLbl="callout" presStyleIdx="7" presStyleCnt="8"/>
      <dgm:spPr/>
    </dgm:pt>
    <dgm:pt modelId="{F2ECBA1A-ED4D-4C37-94EA-CD88F1D8D773}" type="pres">
      <dgm:prSet presAssocID="{DE79FBE5-F551-4C02-A363-9C84C980ADB5}" presName="vertSpace2b" presStyleCnt="0"/>
      <dgm:spPr/>
    </dgm:pt>
  </dgm:ptLst>
  <dgm:cxnLst>
    <dgm:cxn modelId="{0040DF93-961A-4F7C-8855-3D6A8CC2F901}" srcId="{62BCC84D-ED7D-4F3C-ADC5-0A7302C75FC1}" destId="{3B64B5C3-2948-4D75-B714-85EFEF33142D}" srcOrd="6" destOrd="0" parTransId="{22D86296-448A-4272-9F6A-BD72C3F0713A}" sibTransId="{9F7EDFC0-4F94-48F4-B84A-8673E0C31973}"/>
    <dgm:cxn modelId="{EE8A4EA0-A80A-47D5-8168-C9B6B80CFA18}" type="presOf" srcId="{3B64B5C3-2948-4D75-B714-85EFEF33142D}" destId="{32B54763-F5A4-4F35-9B6A-AEDC6D038F0E}" srcOrd="0" destOrd="0" presId="urn:microsoft.com/office/officeart/2008/layout/LinedList"/>
    <dgm:cxn modelId="{D99CC410-574D-44A0-8F5C-5BE865CA630C}" type="presOf" srcId="{8641F612-930F-4DEC-A8B3-99C9E9B8ECA4}" destId="{8C1F5A85-36AE-4DA0-A578-716F0B13D839}" srcOrd="0" destOrd="0" presId="urn:microsoft.com/office/officeart/2008/layout/LinedList"/>
    <dgm:cxn modelId="{0463CF17-B7D6-45C4-8799-B82A47732A03}" srcId="{62BCC84D-ED7D-4F3C-ADC5-0A7302C75FC1}" destId="{DE79FBE5-F551-4C02-A363-9C84C980ADB5}" srcOrd="7" destOrd="0" parTransId="{C6636953-773F-4301-8E47-DDB37B2E0C55}" sibTransId="{FD4C929E-91A4-4F09-8624-8C6FA52A367C}"/>
    <dgm:cxn modelId="{74E2B547-8BB5-49A3-93F8-C4F43651FAC2}" type="presOf" srcId="{D9ABBC5A-A848-474B-A75B-B0B2DF711901}" destId="{47223746-EC85-4181-B44D-836B6DB4CA12}" srcOrd="0" destOrd="0" presId="urn:microsoft.com/office/officeart/2008/layout/LinedList"/>
    <dgm:cxn modelId="{F8BEDE5B-23BB-42BB-B4A4-70E38CB7999A}" srcId="{62BCC84D-ED7D-4F3C-ADC5-0A7302C75FC1}" destId="{45578DD2-A134-4105-903F-7205C8804DE4}" srcOrd="3" destOrd="0" parTransId="{7AB2E1A5-4A33-44B5-950F-02E57669D999}" sibTransId="{7543B697-A86B-4FA2-A669-DEF733F00A3B}"/>
    <dgm:cxn modelId="{F47BC34E-BD71-4422-8EC8-7E997AB02D40}" srcId="{62BCC84D-ED7D-4F3C-ADC5-0A7302C75FC1}" destId="{2946F6B4-9D5B-469D-8858-6B92BBB7A30E}" srcOrd="4" destOrd="0" parTransId="{CED9D03B-605B-4FA8-A1DA-A34A9ADB0ABC}" sibTransId="{C4C8D8F0-39D6-444B-9340-D033D0231A53}"/>
    <dgm:cxn modelId="{C9D1268F-33F0-423B-A0B4-4AB8BCAE3ED8}" type="presOf" srcId="{2946F6B4-9D5B-469D-8858-6B92BBB7A30E}" destId="{51ED6D58-BF76-4F32-B5FC-39AF43C9E601}" srcOrd="0" destOrd="0" presId="urn:microsoft.com/office/officeart/2008/layout/LinedList"/>
    <dgm:cxn modelId="{3FAA30E7-D368-4806-BEC8-CE24E505D2EF}" srcId="{62BCC84D-ED7D-4F3C-ADC5-0A7302C75FC1}" destId="{D9ABBC5A-A848-474B-A75B-B0B2DF711901}" srcOrd="5" destOrd="0" parTransId="{64EEEA24-8891-4160-BD5D-1DE489BB1B20}" sibTransId="{05C6D83C-0044-4FFA-9409-10640E409D18}"/>
    <dgm:cxn modelId="{D898705F-AC71-4DA2-B52B-6386E0E953B2}" srcId="{CA7E35EB-C7A4-4089-AFCA-C20F58DB5B5D}" destId="{62BCC84D-ED7D-4F3C-ADC5-0A7302C75FC1}" srcOrd="0" destOrd="0" parTransId="{71AA9EAC-C862-4A91-8ED7-F62F76BE2EB2}" sibTransId="{42C72028-F265-44EF-A359-9DB551532088}"/>
    <dgm:cxn modelId="{A61CCA2C-2180-4C81-95BB-0EB7FCE94AB3}" srcId="{62BCC84D-ED7D-4F3C-ADC5-0A7302C75FC1}" destId="{553A79F9-F880-4EBB-9053-2723934E2AFF}" srcOrd="2" destOrd="0" parTransId="{17ADA6A0-AE04-44BA-A120-A90CA56DF217}" sibTransId="{7BF4AB60-0170-47C8-876E-01DB0E82A56A}"/>
    <dgm:cxn modelId="{4799071E-C24D-403F-900A-997B04592F4B}" type="presOf" srcId="{DE79FBE5-F551-4C02-A363-9C84C980ADB5}" destId="{7D65AB9A-211D-44E6-AEAA-56B4A07C8799}" srcOrd="0" destOrd="0" presId="urn:microsoft.com/office/officeart/2008/layout/LinedList"/>
    <dgm:cxn modelId="{864A7D9B-C4E9-4C92-8911-893BCFB8148A}" type="presOf" srcId="{F2C0BCCF-23A2-467E-8C5A-A20E4D0F03A6}" destId="{2266293F-2FCF-4F74-BE1F-C995BF020AD9}" srcOrd="0" destOrd="0" presId="urn:microsoft.com/office/officeart/2008/layout/LinedList"/>
    <dgm:cxn modelId="{ABD2F218-3C36-4198-A2EF-C8ACF49AC16B}" type="presOf" srcId="{62BCC84D-ED7D-4F3C-ADC5-0A7302C75FC1}" destId="{DD2A58F6-038E-4E30-983E-95C259D8FC72}" srcOrd="0" destOrd="0" presId="urn:microsoft.com/office/officeart/2008/layout/LinedList"/>
    <dgm:cxn modelId="{71F92D33-02CB-4115-91BA-AE2CC1CB37A6}" srcId="{62BCC84D-ED7D-4F3C-ADC5-0A7302C75FC1}" destId="{8641F612-930F-4DEC-A8B3-99C9E9B8ECA4}" srcOrd="0" destOrd="0" parTransId="{CF78F5B3-67F5-4FF8-92AC-D288D76CABB4}" sibTransId="{199C967E-4548-4ECE-9FB0-A3984922058E}"/>
    <dgm:cxn modelId="{AAE4FC6A-9011-479F-A712-D20606E060A4}" type="presOf" srcId="{45578DD2-A134-4105-903F-7205C8804DE4}" destId="{69896612-2B01-49DF-9A33-4EC151515E4B}" srcOrd="0" destOrd="0" presId="urn:microsoft.com/office/officeart/2008/layout/LinedList"/>
    <dgm:cxn modelId="{EB2E574B-4222-434C-A571-00A2ABC7080D}" srcId="{62BCC84D-ED7D-4F3C-ADC5-0A7302C75FC1}" destId="{F2C0BCCF-23A2-467E-8C5A-A20E4D0F03A6}" srcOrd="1" destOrd="0" parTransId="{98692229-1FDC-402C-906E-A884A1FFD880}" sibTransId="{36E34EA9-871E-4AA6-A339-CB28F7CB3956}"/>
    <dgm:cxn modelId="{879D6A34-FCB4-4849-AA87-F1A67E0FAB9D}" type="presOf" srcId="{CA7E35EB-C7A4-4089-AFCA-C20F58DB5B5D}" destId="{E67BEBCE-8ED0-4B28-9163-BE5CCCD93E76}" srcOrd="0" destOrd="0" presId="urn:microsoft.com/office/officeart/2008/layout/LinedList"/>
    <dgm:cxn modelId="{655BB78F-41AD-4AAE-A485-BD873B794035}" type="presOf" srcId="{553A79F9-F880-4EBB-9053-2723934E2AFF}" destId="{88A336E8-F9E9-4198-A8AC-BE9C0FADC67A}" srcOrd="0" destOrd="0" presId="urn:microsoft.com/office/officeart/2008/layout/LinedList"/>
    <dgm:cxn modelId="{F36C4257-D9B3-4038-838C-913F9DB78237}" type="presParOf" srcId="{E67BEBCE-8ED0-4B28-9163-BE5CCCD93E76}" destId="{394A7F98-1964-4768-A661-2D65C0B738E2}" srcOrd="0" destOrd="0" presId="urn:microsoft.com/office/officeart/2008/layout/LinedList"/>
    <dgm:cxn modelId="{468DB58B-2756-403D-A2E8-442C5A779A29}" type="presParOf" srcId="{E67BEBCE-8ED0-4B28-9163-BE5CCCD93E76}" destId="{C3054607-A8AC-4F8A-8E27-94F8B4A3A9FE}" srcOrd="1" destOrd="0" presId="urn:microsoft.com/office/officeart/2008/layout/LinedList"/>
    <dgm:cxn modelId="{E107133C-678C-4453-85D8-B31815B17F0A}" type="presParOf" srcId="{C3054607-A8AC-4F8A-8E27-94F8B4A3A9FE}" destId="{DD2A58F6-038E-4E30-983E-95C259D8FC72}" srcOrd="0" destOrd="0" presId="urn:microsoft.com/office/officeart/2008/layout/LinedList"/>
    <dgm:cxn modelId="{36BB4B98-25A1-4788-BFDA-6BC777F0637E}" type="presParOf" srcId="{C3054607-A8AC-4F8A-8E27-94F8B4A3A9FE}" destId="{5FF45B76-45EB-42D8-81CD-76EC3CC03AE6}" srcOrd="1" destOrd="0" presId="urn:microsoft.com/office/officeart/2008/layout/LinedList"/>
    <dgm:cxn modelId="{011E216F-6A45-439B-8EC9-C540595FDBF6}" type="presParOf" srcId="{5FF45B76-45EB-42D8-81CD-76EC3CC03AE6}" destId="{DD783588-4F42-4374-87F8-79D46609C855}" srcOrd="0" destOrd="0" presId="urn:microsoft.com/office/officeart/2008/layout/LinedList"/>
    <dgm:cxn modelId="{7A8338CD-0FF4-45B4-8B3B-238DE182835C}" type="presParOf" srcId="{5FF45B76-45EB-42D8-81CD-76EC3CC03AE6}" destId="{5C4B1210-08F0-48EE-8E0E-9CE383E96C35}" srcOrd="1" destOrd="0" presId="urn:microsoft.com/office/officeart/2008/layout/LinedList"/>
    <dgm:cxn modelId="{4B923E33-A662-403B-9A07-BF075E7AEBF2}" type="presParOf" srcId="{5C4B1210-08F0-48EE-8E0E-9CE383E96C35}" destId="{9C504F69-4293-4196-B769-07E034436EF8}" srcOrd="0" destOrd="0" presId="urn:microsoft.com/office/officeart/2008/layout/LinedList"/>
    <dgm:cxn modelId="{A82E954A-C7EF-4FFC-9CDB-AE0CDF07B0F7}" type="presParOf" srcId="{5C4B1210-08F0-48EE-8E0E-9CE383E96C35}" destId="{8C1F5A85-36AE-4DA0-A578-716F0B13D839}" srcOrd="1" destOrd="0" presId="urn:microsoft.com/office/officeart/2008/layout/LinedList"/>
    <dgm:cxn modelId="{D6BE2E33-03B7-4D21-B14C-D5F5E6AF6DDB}" type="presParOf" srcId="{5C4B1210-08F0-48EE-8E0E-9CE383E96C35}" destId="{3FFACFF7-CD09-478C-B7B6-FD0DEA85F25E}" srcOrd="2" destOrd="0" presId="urn:microsoft.com/office/officeart/2008/layout/LinedList"/>
    <dgm:cxn modelId="{B6FD2FBC-0383-4D6E-AD9F-4B50A6919E34}" type="presParOf" srcId="{5FF45B76-45EB-42D8-81CD-76EC3CC03AE6}" destId="{54A68DCA-E4B3-4ABC-B771-63A468C6B166}" srcOrd="2" destOrd="0" presId="urn:microsoft.com/office/officeart/2008/layout/LinedList"/>
    <dgm:cxn modelId="{E6941A62-330C-4EEE-88E5-01D3BE803335}" type="presParOf" srcId="{5FF45B76-45EB-42D8-81CD-76EC3CC03AE6}" destId="{CE7B1868-92F1-4E8E-8538-B904DA012208}" srcOrd="3" destOrd="0" presId="urn:microsoft.com/office/officeart/2008/layout/LinedList"/>
    <dgm:cxn modelId="{2AEC6BE2-50A8-48B2-A535-18C0AD890540}" type="presParOf" srcId="{5FF45B76-45EB-42D8-81CD-76EC3CC03AE6}" destId="{6DB175A2-EC7D-424E-AF16-F0F6E356679D}" srcOrd="4" destOrd="0" presId="urn:microsoft.com/office/officeart/2008/layout/LinedList"/>
    <dgm:cxn modelId="{5612801E-4645-4404-ACEB-14EF5AE677B6}" type="presParOf" srcId="{6DB175A2-EC7D-424E-AF16-F0F6E356679D}" destId="{9561CCED-A4D8-452C-AAD2-663AF8BB6613}" srcOrd="0" destOrd="0" presId="urn:microsoft.com/office/officeart/2008/layout/LinedList"/>
    <dgm:cxn modelId="{7B49ED0F-9AB2-4FBB-B33E-4F1A0ECA3B6D}" type="presParOf" srcId="{6DB175A2-EC7D-424E-AF16-F0F6E356679D}" destId="{2266293F-2FCF-4F74-BE1F-C995BF020AD9}" srcOrd="1" destOrd="0" presId="urn:microsoft.com/office/officeart/2008/layout/LinedList"/>
    <dgm:cxn modelId="{84155642-AA8C-4936-9AF1-D45A22CD50EE}" type="presParOf" srcId="{6DB175A2-EC7D-424E-AF16-F0F6E356679D}" destId="{13DAB307-6749-4977-91AD-C50C28950E66}" srcOrd="2" destOrd="0" presId="urn:microsoft.com/office/officeart/2008/layout/LinedList"/>
    <dgm:cxn modelId="{1212B72A-7855-4DD5-A9BB-414DA8FE0C46}" type="presParOf" srcId="{5FF45B76-45EB-42D8-81CD-76EC3CC03AE6}" destId="{15013160-EAB3-400C-BE85-B5E0253803B3}" srcOrd="5" destOrd="0" presId="urn:microsoft.com/office/officeart/2008/layout/LinedList"/>
    <dgm:cxn modelId="{ABB916D1-D428-4C14-9AD7-4D59608346B3}" type="presParOf" srcId="{5FF45B76-45EB-42D8-81CD-76EC3CC03AE6}" destId="{B023FA39-AF12-4FB8-BDCD-8ADCD2E6D783}" srcOrd="6" destOrd="0" presId="urn:microsoft.com/office/officeart/2008/layout/LinedList"/>
    <dgm:cxn modelId="{06277BE8-ED17-4303-951F-88EE6FDFEBF9}" type="presParOf" srcId="{5FF45B76-45EB-42D8-81CD-76EC3CC03AE6}" destId="{97A90223-7600-4B2B-A38B-0E666C6A1DB1}" srcOrd="7" destOrd="0" presId="urn:microsoft.com/office/officeart/2008/layout/LinedList"/>
    <dgm:cxn modelId="{698D8FB7-31CB-4CC8-A09F-058DB923CFA6}" type="presParOf" srcId="{97A90223-7600-4B2B-A38B-0E666C6A1DB1}" destId="{A2BE82D6-E11E-4F1F-9BF9-8E0D27B666D2}" srcOrd="0" destOrd="0" presId="urn:microsoft.com/office/officeart/2008/layout/LinedList"/>
    <dgm:cxn modelId="{FC9825B4-F395-474F-B6E9-FC5C23A513C2}" type="presParOf" srcId="{97A90223-7600-4B2B-A38B-0E666C6A1DB1}" destId="{88A336E8-F9E9-4198-A8AC-BE9C0FADC67A}" srcOrd="1" destOrd="0" presId="urn:microsoft.com/office/officeart/2008/layout/LinedList"/>
    <dgm:cxn modelId="{8AA6CC81-2143-47AF-BD0E-D1AE18F701E2}" type="presParOf" srcId="{97A90223-7600-4B2B-A38B-0E666C6A1DB1}" destId="{2BEB2547-5717-4BAE-9A2E-4B3B2B61B8FE}" srcOrd="2" destOrd="0" presId="urn:microsoft.com/office/officeart/2008/layout/LinedList"/>
    <dgm:cxn modelId="{128D4AF5-3730-4817-BD99-B95F8879DA13}" type="presParOf" srcId="{5FF45B76-45EB-42D8-81CD-76EC3CC03AE6}" destId="{211E24C2-271D-454E-8322-6579FB13B73D}" srcOrd="8" destOrd="0" presId="urn:microsoft.com/office/officeart/2008/layout/LinedList"/>
    <dgm:cxn modelId="{7FE3C91D-8D47-4243-9DC7-AABFA9CA1888}" type="presParOf" srcId="{5FF45B76-45EB-42D8-81CD-76EC3CC03AE6}" destId="{0874EB8A-C7E5-4F0A-9EB2-FB1E27AD5BB1}" srcOrd="9" destOrd="0" presId="urn:microsoft.com/office/officeart/2008/layout/LinedList"/>
    <dgm:cxn modelId="{B598EFA8-0193-49BB-BA9F-A9DE46CE05AC}" type="presParOf" srcId="{5FF45B76-45EB-42D8-81CD-76EC3CC03AE6}" destId="{F7FFFF64-914B-44AF-AA91-05AFDED237A8}" srcOrd="10" destOrd="0" presId="urn:microsoft.com/office/officeart/2008/layout/LinedList"/>
    <dgm:cxn modelId="{2D149E79-DD39-4458-8185-841883296150}" type="presParOf" srcId="{F7FFFF64-914B-44AF-AA91-05AFDED237A8}" destId="{D8E0BC17-3F3F-4AD6-9001-D35981374545}" srcOrd="0" destOrd="0" presId="urn:microsoft.com/office/officeart/2008/layout/LinedList"/>
    <dgm:cxn modelId="{2D413CA1-0A08-4542-8C2C-8A0D180EC9DC}" type="presParOf" srcId="{F7FFFF64-914B-44AF-AA91-05AFDED237A8}" destId="{69896612-2B01-49DF-9A33-4EC151515E4B}" srcOrd="1" destOrd="0" presId="urn:microsoft.com/office/officeart/2008/layout/LinedList"/>
    <dgm:cxn modelId="{ED022E6E-256A-4A91-BCDC-AFC86C0C3325}" type="presParOf" srcId="{F7FFFF64-914B-44AF-AA91-05AFDED237A8}" destId="{B6E3DF6A-2387-445D-95F4-204A71F8295B}" srcOrd="2" destOrd="0" presId="urn:microsoft.com/office/officeart/2008/layout/LinedList"/>
    <dgm:cxn modelId="{4F623578-E826-4BF7-A930-2C857271FADA}" type="presParOf" srcId="{5FF45B76-45EB-42D8-81CD-76EC3CC03AE6}" destId="{A7E444C9-2AE4-4A89-A533-2F823824C28A}" srcOrd="11" destOrd="0" presId="urn:microsoft.com/office/officeart/2008/layout/LinedList"/>
    <dgm:cxn modelId="{1C555AA5-56D8-47F1-89A7-B2917BF578C2}" type="presParOf" srcId="{5FF45B76-45EB-42D8-81CD-76EC3CC03AE6}" destId="{3242D22D-F858-4027-8F77-64AF00CFE74D}" srcOrd="12" destOrd="0" presId="urn:microsoft.com/office/officeart/2008/layout/LinedList"/>
    <dgm:cxn modelId="{84894312-703A-4953-AAB6-620C1A3ECCBA}" type="presParOf" srcId="{5FF45B76-45EB-42D8-81CD-76EC3CC03AE6}" destId="{0921345F-3A29-4C30-8FDC-9627EA4A54FD}" srcOrd="13" destOrd="0" presId="urn:microsoft.com/office/officeart/2008/layout/LinedList"/>
    <dgm:cxn modelId="{E7BCBC72-ACC3-49DA-9327-77493B1CF29C}" type="presParOf" srcId="{0921345F-3A29-4C30-8FDC-9627EA4A54FD}" destId="{2ED4D166-D692-4668-BE95-54ACFA24647C}" srcOrd="0" destOrd="0" presId="urn:microsoft.com/office/officeart/2008/layout/LinedList"/>
    <dgm:cxn modelId="{7306A5E8-BDDC-4F69-B3B4-E8661393CC37}" type="presParOf" srcId="{0921345F-3A29-4C30-8FDC-9627EA4A54FD}" destId="{51ED6D58-BF76-4F32-B5FC-39AF43C9E601}" srcOrd="1" destOrd="0" presId="urn:microsoft.com/office/officeart/2008/layout/LinedList"/>
    <dgm:cxn modelId="{C735598B-4BFF-4FAA-9727-03860867E232}" type="presParOf" srcId="{0921345F-3A29-4C30-8FDC-9627EA4A54FD}" destId="{6C7636D0-59CB-4FA0-B250-839EB8161E61}" srcOrd="2" destOrd="0" presId="urn:microsoft.com/office/officeart/2008/layout/LinedList"/>
    <dgm:cxn modelId="{18D0131C-835D-447E-8604-219DB1F3765D}" type="presParOf" srcId="{5FF45B76-45EB-42D8-81CD-76EC3CC03AE6}" destId="{F723319A-4552-45FA-B2CB-26C7C7B8A4BD}" srcOrd="14" destOrd="0" presId="urn:microsoft.com/office/officeart/2008/layout/LinedList"/>
    <dgm:cxn modelId="{4C825BD2-92D6-4899-A330-658C330205E2}" type="presParOf" srcId="{5FF45B76-45EB-42D8-81CD-76EC3CC03AE6}" destId="{B1A90C1D-DBB2-44C3-AD24-78502C338437}" srcOrd="15" destOrd="0" presId="urn:microsoft.com/office/officeart/2008/layout/LinedList"/>
    <dgm:cxn modelId="{AB9FF74D-CC2C-4ABF-B2F3-ED0504D3699A}" type="presParOf" srcId="{5FF45B76-45EB-42D8-81CD-76EC3CC03AE6}" destId="{1DB1F4DA-8325-47F9-BC53-648087B64021}" srcOrd="16" destOrd="0" presId="urn:microsoft.com/office/officeart/2008/layout/LinedList"/>
    <dgm:cxn modelId="{01B663BB-3FD8-407B-B866-9601525E46DD}" type="presParOf" srcId="{1DB1F4DA-8325-47F9-BC53-648087B64021}" destId="{F1BF567B-D91C-4D89-A4B3-3FCC55EDFE7B}" srcOrd="0" destOrd="0" presId="urn:microsoft.com/office/officeart/2008/layout/LinedList"/>
    <dgm:cxn modelId="{626EB53E-1ADA-41B9-8281-DD42EE76A35D}" type="presParOf" srcId="{1DB1F4DA-8325-47F9-BC53-648087B64021}" destId="{47223746-EC85-4181-B44D-836B6DB4CA12}" srcOrd="1" destOrd="0" presId="urn:microsoft.com/office/officeart/2008/layout/LinedList"/>
    <dgm:cxn modelId="{79A7BC11-9896-4FCF-BDA9-0A31312913BA}" type="presParOf" srcId="{1DB1F4DA-8325-47F9-BC53-648087B64021}" destId="{ADC1289F-35B7-44A1-9784-8A936706D7E4}" srcOrd="2" destOrd="0" presId="urn:microsoft.com/office/officeart/2008/layout/LinedList"/>
    <dgm:cxn modelId="{A40719D7-0DC0-4D07-A94D-8C10BC9B26DE}" type="presParOf" srcId="{5FF45B76-45EB-42D8-81CD-76EC3CC03AE6}" destId="{0C3EB51D-C3AA-4D20-A747-6E7BEC013E12}" srcOrd="17" destOrd="0" presId="urn:microsoft.com/office/officeart/2008/layout/LinedList"/>
    <dgm:cxn modelId="{13100FF8-ADBC-4293-A860-2161486C27DF}" type="presParOf" srcId="{5FF45B76-45EB-42D8-81CD-76EC3CC03AE6}" destId="{BB1096AF-DAB5-48BA-82F0-59424BBED740}" srcOrd="18" destOrd="0" presId="urn:microsoft.com/office/officeart/2008/layout/LinedList"/>
    <dgm:cxn modelId="{CFACC19D-621E-4352-85D2-A498B2948C60}" type="presParOf" srcId="{5FF45B76-45EB-42D8-81CD-76EC3CC03AE6}" destId="{076B1205-DBCB-4697-BE5C-F296E0BA08E9}" srcOrd="19" destOrd="0" presId="urn:microsoft.com/office/officeart/2008/layout/LinedList"/>
    <dgm:cxn modelId="{1DB019F5-212E-4D75-8BF3-B605A6E298B2}" type="presParOf" srcId="{076B1205-DBCB-4697-BE5C-F296E0BA08E9}" destId="{04BBD57F-A281-4090-A032-5FA5861F205A}" srcOrd="0" destOrd="0" presId="urn:microsoft.com/office/officeart/2008/layout/LinedList"/>
    <dgm:cxn modelId="{E14A2D67-38AD-490F-9978-9F5CDB6F1646}" type="presParOf" srcId="{076B1205-DBCB-4697-BE5C-F296E0BA08E9}" destId="{32B54763-F5A4-4F35-9B6A-AEDC6D038F0E}" srcOrd="1" destOrd="0" presId="urn:microsoft.com/office/officeart/2008/layout/LinedList"/>
    <dgm:cxn modelId="{1ADC490A-5005-426C-8E2B-B40C25C93E4B}" type="presParOf" srcId="{076B1205-DBCB-4697-BE5C-F296E0BA08E9}" destId="{D785BBB1-DD77-41F8-BB87-40527BD53F11}" srcOrd="2" destOrd="0" presId="urn:microsoft.com/office/officeart/2008/layout/LinedList"/>
    <dgm:cxn modelId="{1464F87A-5BBE-4C4E-A062-AF4D8F61DFBE}" type="presParOf" srcId="{5FF45B76-45EB-42D8-81CD-76EC3CC03AE6}" destId="{2133FA96-618C-411E-87EB-7220C9E5EB21}" srcOrd="20" destOrd="0" presId="urn:microsoft.com/office/officeart/2008/layout/LinedList"/>
    <dgm:cxn modelId="{2CEBBCFE-A03A-4625-BA23-99D0FA5CFD54}" type="presParOf" srcId="{5FF45B76-45EB-42D8-81CD-76EC3CC03AE6}" destId="{A98AE648-43C6-46E7-8A59-2F1CB3ECFFDB}" srcOrd="21" destOrd="0" presId="urn:microsoft.com/office/officeart/2008/layout/LinedList"/>
    <dgm:cxn modelId="{CA9598D5-826D-47F5-AC7F-9C120AB9C23B}" type="presParOf" srcId="{5FF45B76-45EB-42D8-81CD-76EC3CC03AE6}" destId="{DD081CD0-4D42-4381-8344-1FE21A57E6AC}" srcOrd="22" destOrd="0" presId="urn:microsoft.com/office/officeart/2008/layout/LinedList"/>
    <dgm:cxn modelId="{AAECCE8A-8A40-4FF4-B859-3FF9C4C1D4F0}" type="presParOf" srcId="{DD081CD0-4D42-4381-8344-1FE21A57E6AC}" destId="{7293DD1E-3CDF-4D0B-AD09-F244EC1CFBAB}" srcOrd="0" destOrd="0" presId="urn:microsoft.com/office/officeart/2008/layout/LinedList"/>
    <dgm:cxn modelId="{154EA483-B80A-4DCA-87E8-0FD219FEBAD0}" type="presParOf" srcId="{DD081CD0-4D42-4381-8344-1FE21A57E6AC}" destId="{7D65AB9A-211D-44E6-AEAA-56B4A07C8799}" srcOrd="1" destOrd="0" presId="urn:microsoft.com/office/officeart/2008/layout/LinedList"/>
    <dgm:cxn modelId="{8108ACD8-0FAA-4623-9028-68F9A7CF00C6}" type="presParOf" srcId="{DD081CD0-4D42-4381-8344-1FE21A57E6AC}" destId="{B86BD821-BE0D-4C18-B612-2BA151C766DA}" srcOrd="2" destOrd="0" presId="urn:microsoft.com/office/officeart/2008/layout/LinedList"/>
    <dgm:cxn modelId="{A8EAA74D-62F3-44DE-B069-B05A7EFF8FD9}" type="presParOf" srcId="{5FF45B76-45EB-42D8-81CD-76EC3CC03AE6}" destId="{67510DF5-A89E-48FA-B41E-7D996481501E}" srcOrd="23" destOrd="0" presId="urn:microsoft.com/office/officeart/2008/layout/LinedList"/>
    <dgm:cxn modelId="{E6B5C7E8-5753-44E1-BB60-E91B9CEA57DF}" type="presParOf" srcId="{5FF45B76-45EB-42D8-81CD-76EC3CC03AE6}" destId="{F2ECBA1A-ED4D-4C37-94EA-CD88F1D8D773}" srcOrd="24"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1CF4CE-26CA-448B-B5BB-F67EAC89A8C0}">
      <dsp:nvSpPr>
        <dsp:cNvPr id="0" name=""/>
        <dsp:cNvSpPr/>
      </dsp:nvSpPr>
      <dsp:spPr>
        <a:xfrm>
          <a:off x="0" y="0"/>
          <a:ext cx="821966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8D70839-C2EA-4868-9CDD-CE37A381E15D}">
      <dsp:nvSpPr>
        <dsp:cNvPr id="0" name=""/>
        <dsp:cNvSpPr/>
      </dsp:nvSpPr>
      <dsp:spPr>
        <a:xfrm>
          <a:off x="0" y="0"/>
          <a:ext cx="1643932" cy="5760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a:lnSpc>
              <a:spcPct val="90000"/>
            </a:lnSpc>
            <a:spcBef>
              <a:spcPct val="0"/>
            </a:spcBef>
            <a:spcAft>
              <a:spcPct val="35000"/>
            </a:spcAft>
          </a:pPr>
          <a:r>
            <a:rPr lang="en-US" sz="1800" b="1" kern="1200" dirty="0">
              <a:solidFill>
                <a:schemeClr val="bg1"/>
              </a:solidFill>
            </a:rPr>
            <a:t>PARADIGMA</a:t>
          </a:r>
        </a:p>
      </dsp:txBody>
      <dsp:txXfrm>
        <a:off x="0" y="0"/>
        <a:ext cx="1643932" cy="5760640"/>
      </dsp:txXfrm>
    </dsp:sp>
    <dsp:sp modelId="{BFE39948-67C5-4E0E-9DEE-C4DC690326AD}">
      <dsp:nvSpPr>
        <dsp:cNvPr id="0" name=""/>
        <dsp:cNvSpPr/>
      </dsp:nvSpPr>
      <dsp:spPr>
        <a:xfrm>
          <a:off x="1767227" y="90010"/>
          <a:ext cx="6452433" cy="1800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kern="1200" dirty="0"/>
            <a:t>KOMUNIKASI MESTI TERBATAS PADA PESAN YG DISENGAJA DIARAHKAN SESEORANG &amp; DITERIMA O/ ORANG LAINNYA.</a:t>
          </a:r>
        </a:p>
      </dsp:txBody>
      <dsp:txXfrm>
        <a:off x="1767227" y="90010"/>
        <a:ext cx="6452433" cy="1800200"/>
      </dsp:txXfrm>
    </dsp:sp>
    <dsp:sp modelId="{BD3B0C10-EDAC-40A3-B99F-A42DA44D10EB}">
      <dsp:nvSpPr>
        <dsp:cNvPr id="0" name=""/>
        <dsp:cNvSpPr/>
      </dsp:nvSpPr>
      <dsp:spPr>
        <a:xfrm>
          <a:off x="1643932" y="1890210"/>
          <a:ext cx="6575728"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F88BC1F-0CE8-4BC1-8919-DB54A81C8F0F}">
      <dsp:nvSpPr>
        <dsp:cNvPr id="0" name=""/>
        <dsp:cNvSpPr/>
      </dsp:nvSpPr>
      <dsp:spPr>
        <a:xfrm>
          <a:off x="1767227" y="1980220"/>
          <a:ext cx="6452433" cy="1800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b="1" kern="1200" dirty="0"/>
            <a:t>KOMUNIKASI WAJIB MENCAKUP SEMUA PERILAKU YG BERMAKNA BAGI PENERIMA, APAKAH DISENGAJA ATAU TIDAK.</a:t>
          </a:r>
        </a:p>
      </dsp:txBody>
      <dsp:txXfrm>
        <a:off x="1767227" y="1980220"/>
        <a:ext cx="6452433" cy="1800200"/>
      </dsp:txXfrm>
    </dsp:sp>
    <dsp:sp modelId="{943A89A7-B59F-4804-A3B6-6CE611420CC4}">
      <dsp:nvSpPr>
        <dsp:cNvPr id="0" name=""/>
        <dsp:cNvSpPr/>
      </dsp:nvSpPr>
      <dsp:spPr>
        <a:xfrm>
          <a:off x="1643932" y="3780420"/>
          <a:ext cx="6575728"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A8319E3-0D15-4A69-83B0-DC1EE6560618}">
      <dsp:nvSpPr>
        <dsp:cNvPr id="0" name=""/>
        <dsp:cNvSpPr/>
      </dsp:nvSpPr>
      <dsp:spPr>
        <a:xfrm>
          <a:off x="1767227" y="3870430"/>
          <a:ext cx="6452433" cy="1800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kern="1200" dirty="0"/>
            <a:t>KOMUNIKASI HARUS MENCAKUP PESAN2 YANG DISAMPAIKAN DENGAN SENGAJA, NAMUN DERAJAT KESENGAJAAN SULIT DIUKUR. </a:t>
          </a:r>
        </a:p>
      </dsp:txBody>
      <dsp:txXfrm>
        <a:off x="1767227" y="3870430"/>
        <a:ext cx="6452433" cy="1800200"/>
      </dsp:txXfrm>
    </dsp:sp>
    <dsp:sp modelId="{4A2E1511-8DBC-4933-ADB2-BAC1B85371BD}">
      <dsp:nvSpPr>
        <dsp:cNvPr id="0" name=""/>
        <dsp:cNvSpPr/>
      </dsp:nvSpPr>
      <dsp:spPr>
        <a:xfrm>
          <a:off x="1643932" y="5670630"/>
          <a:ext cx="6575728"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4A7F98-1964-4768-A661-2D65C0B738E2}">
      <dsp:nvSpPr>
        <dsp:cNvPr id="0" name=""/>
        <dsp:cNvSpPr/>
      </dsp:nvSpPr>
      <dsp:spPr>
        <a:xfrm>
          <a:off x="0" y="2742"/>
          <a:ext cx="795453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2A58F6-038E-4E30-983E-95C259D8FC72}">
      <dsp:nvSpPr>
        <dsp:cNvPr id="0" name=""/>
        <dsp:cNvSpPr/>
      </dsp:nvSpPr>
      <dsp:spPr>
        <a:xfrm>
          <a:off x="0" y="2742"/>
          <a:ext cx="1590907" cy="5611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KOMUNIKASI </a:t>
          </a:r>
        </a:p>
      </dsp:txBody>
      <dsp:txXfrm>
        <a:off x="0" y="2742"/>
        <a:ext cx="1590907" cy="5611139"/>
      </dsp:txXfrm>
    </dsp:sp>
    <dsp:sp modelId="{6EB6C2FD-35FA-4BF6-A2BE-86D0F39C9141}">
      <dsp:nvSpPr>
        <dsp:cNvPr id="0" name=""/>
        <dsp:cNvSpPr/>
      </dsp:nvSpPr>
      <dsp:spPr>
        <a:xfrm>
          <a:off x="1710225" y="55620"/>
          <a:ext cx="6244312" cy="10575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err="1"/>
            <a:t>Suatu</a:t>
          </a:r>
          <a:r>
            <a:rPr lang="en-US" sz="2000" kern="1200" dirty="0"/>
            <a:t> proses </a:t>
          </a:r>
          <a:r>
            <a:rPr lang="en-US" sz="2000" kern="1200" dirty="0" err="1"/>
            <a:t>melalui</a:t>
          </a:r>
          <a:r>
            <a:rPr lang="en-US" sz="2000" kern="1200" dirty="0"/>
            <a:t> mana </a:t>
          </a:r>
          <a:r>
            <a:rPr lang="en-US" sz="2000" kern="1200" dirty="0" err="1"/>
            <a:t>seseorang</a:t>
          </a:r>
          <a:r>
            <a:rPr lang="en-US" sz="2000" kern="1200" dirty="0"/>
            <a:t> </a:t>
          </a:r>
          <a:r>
            <a:rPr lang="en-US" sz="2000" kern="1200" dirty="0" err="1"/>
            <a:t>menyampaikan</a:t>
          </a:r>
          <a:r>
            <a:rPr lang="en-US" sz="2000" kern="1200" dirty="0"/>
            <a:t> stimulus (</a:t>
          </a:r>
          <a:r>
            <a:rPr lang="en-US" sz="2000" kern="1200" dirty="0" err="1"/>
            <a:t>biasanya</a:t>
          </a:r>
          <a:r>
            <a:rPr lang="en-US" sz="2000" kern="1200" dirty="0"/>
            <a:t> </a:t>
          </a:r>
          <a:r>
            <a:rPr lang="en-US" sz="2000" kern="1200" dirty="0" err="1"/>
            <a:t>dlm</a:t>
          </a:r>
          <a:r>
            <a:rPr lang="en-US" sz="2000" kern="1200" dirty="0"/>
            <a:t> </a:t>
          </a:r>
          <a:r>
            <a:rPr lang="en-US" sz="2000" kern="1200" dirty="0" err="1"/>
            <a:t>bentuk</a:t>
          </a:r>
          <a:r>
            <a:rPr lang="en-US" sz="2000" kern="1200" dirty="0"/>
            <a:t> kata2) </a:t>
          </a:r>
          <a:r>
            <a:rPr lang="en-US" sz="2000" kern="1200" dirty="0" err="1"/>
            <a:t>dgn</a:t>
          </a:r>
          <a:r>
            <a:rPr lang="en-US" sz="2000" kern="1200" dirty="0"/>
            <a:t> </a:t>
          </a:r>
          <a:r>
            <a:rPr lang="en-US" sz="2000" kern="1200" dirty="0" err="1"/>
            <a:t>tujuan</a:t>
          </a:r>
          <a:r>
            <a:rPr lang="en-US" sz="2000" kern="1200" dirty="0"/>
            <a:t> </a:t>
          </a:r>
          <a:r>
            <a:rPr lang="en-US" sz="2000" kern="1200" dirty="0" err="1"/>
            <a:t>mengubah</a:t>
          </a:r>
          <a:r>
            <a:rPr lang="en-US" sz="2000" kern="1200" dirty="0"/>
            <a:t> </a:t>
          </a:r>
          <a:r>
            <a:rPr lang="en-US" sz="2000" kern="1200" dirty="0" err="1"/>
            <a:t>atau</a:t>
          </a:r>
          <a:r>
            <a:rPr lang="en-US" sz="2000" kern="1200" dirty="0"/>
            <a:t> </a:t>
          </a:r>
          <a:r>
            <a:rPr lang="en-US" sz="2000" kern="1200" dirty="0" err="1"/>
            <a:t>membentuk</a:t>
          </a:r>
          <a:r>
            <a:rPr lang="en-US" sz="2000" kern="1200" dirty="0"/>
            <a:t> </a:t>
          </a:r>
          <a:r>
            <a:rPr lang="en-US" sz="2000" kern="1200" dirty="0" err="1"/>
            <a:t>perilaku</a:t>
          </a:r>
          <a:r>
            <a:rPr lang="en-US" sz="2000" kern="1200" dirty="0"/>
            <a:t> orang lain. (</a:t>
          </a:r>
          <a:r>
            <a:rPr lang="en-US" sz="2000" kern="1200" dirty="0" err="1"/>
            <a:t>Hovland</a:t>
          </a:r>
          <a:r>
            <a:rPr lang="en-US" sz="2000" kern="1200" dirty="0"/>
            <a:t>, </a:t>
          </a:r>
          <a:r>
            <a:rPr lang="en-US" sz="2000" kern="1200" dirty="0" err="1"/>
            <a:t>janis</a:t>
          </a:r>
          <a:r>
            <a:rPr lang="en-US" sz="2000" kern="1200" dirty="0"/>
            <a:t>, </a:t>
          </a:r>
          <a:r>
            <a:rPr lang="en-US" sz="2000" kern="1200" dirty="0" err="1"/>
            <a:t>kelly</a:t>
          </a:r>
          <a:r>
            <a:rPr lang="en-US" sz="2000" kern="1200" dirty="0"/>
            <a:t>, 1953)</a:t>
          </a:r>
        </a:p>
      </dsp:txBody>
      <dsp:txXfrm>
        <a:off x="1710225" y="55620"/>
        <a:ext cx="6244312" cy="1057568"/>
      </dsp:txXfrm>
    </dsp:sp>
    <dsp:sp modelId="{6183DE10-975C-476B-BD45-7A3A4A413F16}">
      <dsp:nvSpPr>
        <dsp:cNvPr id="0" name=""/>
        <dsp:cNvSpPr/>
      </dsp:nvSpPr>
      <dsp:spPr>
        <a:xfrm>
          <a:off x="1590907" y="1113189"/>
          <a:ext cx="636363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C1F5A85-36AE-4DA0-A578-716F0B13D839}">
      <dsp:nvSpPr>
        <dsp:cNvPr id="0" name=""/>
        <dsp:cNvSpPr/>
      </dsp:nvSpPr>
      <dsp:spPr>
        <a:xfrm>
          <a:off x="1710225" y="4047327"/>
          <a:ext cx="6244312" cy="10575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err="1"/>
            <a:t>Suatu</a:t>
          </a:r>
          <a:r>
            <a:rPr lang="en-US" sz="2000" kern="1200" dirty="0"/>
            <a:t> proses </a:t>
          </a:r>
          <a:r>
            <a:rPr lang="en-US" sz="2000" kern="1200" dirty="0" err="1"/>
            <a:t>yg</a:t>
          </a:r>
          <a:r>
            <a:rPr lang="en-US" sz="2000" kern="1200" dirty="0"/>
            <a:t> </a:t>
          </a:r>
          <a:r>
            <a:rPr lang="en-US" sz="2000" kern="1200" dirty="0" err="1"/>
            <a:t>membuat</a:t>
          </a:r>
          <a:r>
            <a:rPr lang="en-US" sz="2000" kern="1200" dirty="0"/>
            <a:t> </a:t>
          </a:r>
          <a:r>
            <a:rPr lang="en-US" sz="2000" kern="1200" dirty="0" err="1"/>
            <a:t>sesuatu</a:t>
          </a:r>
          <a:r>
            <a:rPr lang="en-US" sz="2000" kern="1200" dirty="0"/>
            <a:t> </a:t>
          </a:r>
          <a:r>
            <a:rPr lang="en-US" sz="2000" kern="1200" dirty="0" err="1"/>
            <a:t>dari</a:t>
          </a:r>
          <a:r>
            <a:rPr lang="en-US" sz="2000" kern="1200" dirty="0"/>
            <a:t> </a:t>
          </a:r>
          <a:r>
            <a:rPr lang="en-US" sz="2000" kern="1200" dirty="0" err="1"/>
            <a:t>semula</a:t>
          </a:r>
          <a:r>
            <a:rPr lang="en-US" sz="2000" kern="1200" dirty="0"/>
            <a:t> </a:t>
          </a:r>
          <a:r>
            <a:rPr lang="en-US" sz="2000" kern="1200" dirty="0" err="1"/>
            <a:t>yg</a:t>
          </a:r>
          <a:r>
            <a:rPr lang="en-US" sz="2000" kern="1200" dirty="0"/>
            <a:t> </a:t>
          </a:r>
          <a:r>
            <a:rPr lang="en-US" sz="2000" kern="1200" dirty="0" err="1"/>
            <a:t>dimiliki</a:t>
          </a:r>
          <a:r>
            <a:rPr lang="en-US" sz="2000" kern="1200" dirty="0"/>
            <a:t> </a:t>
          </a:r>
          <a:r>
            <a:rPr lang="en-US" sz="2000" kern="1200" dirty="0" err="1"/>
            <a:t>seseorang</a:t>
          </a:r>
          <a:r>
            <a:rPr lang="en-US" sz="2000" kern="1200" dirty="0"/>
            <a:t> (</a:t>
          </a:r>
          <a:r>
            <a:rPr lang="en-US" sz="2000" kern="1200" dirty="0" err="1"/>
            <a:t>monopoli</a:t>
          </a:r>
          <a:r>
            <a:rPr lang="en-US" sz="2000" kern="1200" dirty="0"/>
            <a:t>) </a:t>
          </a:r>
          <a:r>
            <a:rPr lang="en-US" sz="2000" kern="1200" dirty="0" err="1"/>
            <a:t>menjadi</a:t>
          </a:r>
          <a:r>
            <a:rPr lang="en-US" sz="2000" kern="1200" dirty="0"/>
            <a:t> </a:t>
          </a:r>
          <a:r>
            <a:rPr lang="en-US" sz="2000" kern="1200" dirty="0" err="1"/>
            <a:t>dimiliki</a:t>
          </a:r>
          <a:r>
            <a:rPr lang="en-US" sz="2000" kern="1200" dirty="0"/>
            <a:t> </a:t>
          </a:r>
          <a:r>
            <a:rPr lang="en-US" sz="2000" kern="1200" dirty="0" err="1"/>
            <a:t>dua</a:t>
          </a:r>
          <a:r>
            <a:rPr lang="en-US" sz="2000" kern="1200" dirty="0"/>
            <a:t> orang </a:t>
          </a:r>
          <a:r>
            <a:rPr lang="en-US" sz="2000" kern="1200" dirty="0" err="1"/>
            <a:t>atau</a:t>
          </a:r>
          <a:r>
            <a:rPr lang="en-US" sz="2000" kern="1200" dirty="0"/>
            <a:t> </a:t>
          </a:r>
          <a:r>
            <a:rPr lang="en-US" sz="2000" kern="1200" dirty="0" err="1"/>
            <a:t>lebih</a:t>
          </a:r>
          <a:r>
            <a:rPr lang="en-US" sz="2000" kern="1200" dirty="0"/>
            <a:t>. (</a:t>
          </a:r>
          <a:r>
            <a:rPr lang="en-US" sz="2000" kern="1200" dirty="0" err="1"/>
            <a:t>Gode</a:t>
          </a:r>
          <a:r>
            <a:rPr lang="en-US" sz="2000" kern="1200" dirty="0"/>
            <a:t>, 1959)</a:t>
          </a:r>
        </a:p>
      </dsp:txBody>
      <dsp:txXfrm>
        <a:off x="1710225" y="4047327"/>
        <a:ext cx="6244312" cy="1057568"/>
      </dsp:txXfrm>
    </dsp:sp>
    <dsp:sp modelId="{54A68DCA-E4B3-4ABC-B771-63A468C6B166}">
      <dsp:nvSpPr>
        <dsp:cNvPr id="0" name=""/>
        <dsp:cNvSpPr/>
      </dsp:nvSpPr>
      <dsp:spPr>
        <a:xfrm>
          <a:off x="1590907" y="2223635"/>
          <a:ext cx="636363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266293F-2FCF-4F74-BE1F-C995BF020AD9}">
      <dsp:nvSpPr>
        <dsp:cNvPr id="0" name=""/>
        <dsp:cNvSpPr/>
      </dsp:nvSpPr>
      <dsp:spPr>
        <a:xfrm>
          <a:off x="1710225" y="1513626"/>
          <a:ext cx="6244312" cy="10575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Proses </a:t>
          </a:r>
          <a:r>
            <a:rPr lang="en-US" sz="2000" kern="1200" dirty="0" err="1"/>
            <a:t>penyampaian</a:t>
          </a:r>
          <a:r>
            <a:rPr lang="en-US" sz="2000" kern="1200" dirty="0"/>
            <a:t> </a:t>
          </a:r>
          <a:r>
            <a:rPr lang="en-US" sz="2000" kern="1200" dirty="0" err="1"/>
            <a:t>informasi</a:t>
          </a:r>
          <a:r>
            <a:rPr lang="en-US" sz="2000" kern="1200" dirty="0"/>
            <a:t>, </a:t>
          </a:r>
          <a:r>
            <a:rPr lang="en-US" sz="2000" kern="1200" dirty="0" err="1"/>
            <a:t>gagasan</a:t>
          </a:r>
          <a:r>
            <a:rPr lang="en-US" sz="2000" kern="1200" dirty="0"/>
            <a:t>, </a:t>
          </a:r>
          <a:r>
            <a:rPr lang="en-US" sz="2000" kern="1200" dirty="0" err="1"/>
            <a:t>emosi</a:t>
          </a:r>
          <a:r>
            <a:rPr lang="en-US" sz="2000" kern="1200" dirty="0"/>
            <a:t>, </a:t>
          </a:r>
          <a:r>
            <a:rPr lang="en-US" sz="2000" kern="1200" dirty="0" err="1"/>
            <a:t>keahlian</a:t>
          </a:r>
          <a:r>
            <a:rPr lang="en-US" sz="2000" kern="1200" dirty="0"/>
            <a:t>, </a:t>
          </a:r>
          <a:r>
            <a:rPr lang="en-US" sz="2000" kern="1200" dirty="0" err="1"/>
            <a:t>dll</a:t>
          </a:r>
          <a:r>
            <a:rPr lang="en-US" sz="2000" kern="1200" dirty="0"/>
            <a:t>. </a:t>
          </a:r>
          <a:r>
            <a:rPr lang="en-US" sz="2000" kern="1200" dirty="0" err="1"/>
            <a:t>Melalui</a:t>
          </a:r>
          <a:r>
            <a:rPr lang="en-US" sz="2000" kern="1200" dirty="0"/>
            <a:t> </a:t>
          </a:r>
          <a:r>
            <a:rPr lang="en-US" sz="2000" kern="1200" dirty="0" err="1"/>
            <a:t>penggunaan</a:t>
          </a:r>
          <a:r>
            <a:rPr lang="en-US" sz="2000" kern="1200" dirty="0"/>
            <a:t> simbol2 </a:t>
          </a:r>
          <a:r>
            <a:rPr lang="en-US" sz="2000" kern="1200" dirty="0" err="1"/>
            <a:t>seperti</a:t>
          </a:r>
          <a:r>
            <a:rPr lang="en-US" sz="2000" kern="1200" dirty="0"/>
            <a:t> kata2, gambar2, angka2, </a:t>
          </a:r>
          <a:r>
            <a:rPr lang="en-US" sz="2000" kern="1200" dirty="0" err="1"/>
            <a:t>dll</a:t>
          </a:r>
          <a:r>
            <a:rPr lang="en-US" sz="2000" kern="1200" dirty="0"/>
            <a:t>. (</a:t>
          </a:r>
          <a:r>
            <a:rPr lang="en-US" sz="2000" kern="1200" dirty="0" err="1"/>
            <a:t>Berelson</a:t>
          </a:r>
          <a:r>
            <a:rPr lang="en-US" sz="2000" kern="1200" dirty="0"/>
            <a:t> &amp; </a:t>
          </a:r>
          <a:r>
            <a:rPr lang="en-US" sz="2000" kern="1200" dirty="0" err="1"/>
            <a:t>steiner</a:t>
          </a:r>
          <a:r>
            <a:rPr lang="en-US" sz="2000" kern="1200" dirty="0"/>
            <a:t>, 1964)</a:t>
          </a:r>
        </a:p>
      </dsp:txBody>
      <dsp:txXfrm>
        <a:off x="1710225" y="1513626"/>
        <a:ext cx="6244312" cy="1057568"/>
      </dsp:txXfrm>
    </dsp:sp>
    <dsp:sp modelId="{15013160-EAB3-400C-BE85-B5E0253803B3}">
      <dsp:nvSpPr>
        <dsp:cNvPr id="0" name=""/>
        <dsp:cNvSpPr/>
      </dsp:nvSpPr>
      <dsp:spPr>
        <a:xfrm>
          <a:off x="1590907" y="3334082"/>
          <a:ext cx="636363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7223746-EC85-4181-B44D-836B6DB4CA12}">
      <dsp:nvSpPr>
        <dsp:cNvPr id="0" name=""/>
        <dsp:cNvSpPr/>
      </dsp:nvSpPr>
      <dsp:spPr>
        <a:xfrm>
          <a:off x="1710225" y="2888772"/>
          <a:ext cx="6244312" cy="10575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err="1"/>
            <a:t>Seluruh</a:t>
          </a:r>
          <a:r>
            <a:rPr lang="en-US" sz="2000" kern="1200" dirty="0"/>
            <a:t> </a:t>
          </a:r>
          <a:r>
            <a:rPr lang="en-US" sz="2000" kern="1200" dirty="0" err="1"/>
            <a:t>prosedur</a:t>
          </a:r>
          <a:r>
            <a:rPr lang="en-US" sz="2000" kern="1200" dirty="0"/>
            <a:t> </a:t>
          </a:r>
          <a:r>
            <a:rPr lang="en-US" sz="2000" kern="1200" dirty="0" err="1"/>
            <a:t>melalui</a:t>
          </a:r>
          <a:r>
            <a:rPr lang="en-US" sz="2000" kern="1200" dirty="0"/>
            <a:t> mana </a:t>
          </a:r>
          <a:r>
            <a:rPr lang="en-US" sz="2000" kern="1200" dirty="0" err="1"/>
            <a:t>pikiran</a:t>
          </a:r>
          <a:r>
            <a:rPr lang="en-US" sz="2000" kern="1200" dirty="0"/>
            <a:t> </a:t>
          </a:r>
          <a:r>
            <a:rPr lang="en-US" sz="2000" kern="1200" dirty="0" err="1"/>
            <a:t>seseorang</a:t>
          </a:r>
          <a:r>
            <a:rPr lang="en-US" sz="2000" kern="1200" dirty="0"/>
            <a:t> </a:t>
          </a:r>
          <a:r>
            <a:rPr lang="en-US" sz="2000" kern="1200" dirty="0" err="1"/>
            <a:t>dapat</a:t>
          </a:r>
          <a:r>
            <a:rPr lang="en-US" sz="2000" kern="1200" dirty="0"/>
            <a:t> </a:t>
          </a:r>
          <a:r>
            <a:rPr lang="en-US" sz="2000" kern="1200" dirty="0" err="1"/>
            <a:t>memengaruhi</a:t>
          </a:r>
          <a:r>
            <a:rPr lang="en-US" sz="2000" kern="1200" dirty="0"/>
            <a:t> </a:t>
          </a:r>
          <a:r>
            <a:rPr lang="en-US" sz="2000" kern="1200" dirty="0" err="1"/>
            <a:t>pikiran</a:t>
          </a:r>
          <a:r>
            <a:rPr lang="en-US" sz="2000" kern="1200" dirty="0"/>
            <a:t> orang lain. (Weaver, 1949)</a:t>
          </a:r>
        </a:p>
      </dsp:txBody>
      <dsp:txXfrm>
        <a:off x="1710225" y="2888772"/>
        <a:ext cx="6244312" cy="1057568"/>
      </dsp:txXfrm>
    </dsp:sp>
    <dsp:sp modelId="{0C3EB51D-C3AA-4D20-A747-6E7BEC013E12}">
      <dsp:nvSpPr>
        <dsp:cNvPr id="0" name=""/>
        <dsp:cNvSpPr/>
      </dsp:nvSpPr>
      <dsp:spPr>
        <a:xfrm>
          <a:off x="1590907" y="4444528"/>
          <a:ext cx="636363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D65AB9A-211D-44E6-AEAA-56B4A07C8799}">
      <dsp:nvSpPr>
        <dsp:cNvPr id="0" name=""/>
        <dsp:cNvSpPr/>
      </dsp:nvSpPr>
      <dsp:spPr>
        <a:xfrm>
          <a:off x="1710225" y="4497407"/>
          <a:ext cx="6244312" cy="10575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a:lnSpc>
              <a:spcPct val="90000"/>
            </a:lnSpc>
            <a:spcBef>
              <a:spcPct val="0"/>
            </a:spcBef>
            <a:spcAft>
              <a:spcPct val="35000"/>
            </a:spcAft>
          </a:pPr>
          <a:endParaRPr lang="en-US" sz="1800" kern="1200" dirty="0"/>
        </a:p>
      </dsp:txBody>
      <dsp:txXfrm>
        <a:off x="1710225" y="4497407"/>
        <a:ext cx="6244312" cy="1057568"/>
      </dsp:txXfrm>
    </dsp:sp>
    <dsp:sp modelId="{67510DF5-A89E-48FA-B41E-7D996481501E}">
      <dsp:nvSpPr>
        <dsp:cNvPr id="0" name=""/>
        <dsp:cNvSpPr/>
      </dsp:nvSpPr>
      <dsp:spPr>
        <a:xfrm>
          <a:off x="1590907" y="5554975"/>
          <a:ext cx="636363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4A7F98-1964-4768-A661-2D65C0B738E2}">
      <dsp:nvSpPr>
        <dsp:cNvPr id="0" name=""/>
        <dsp:cNvSpPr/>
      </dsp:nvSpPr>
      <dsp:spPr>
        <a:xfrm>
          <a:off x="0" y="2988"/>
          <a:ext cx="853588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2A58F6-038E-4E30-983E-95C259D8FC72}">
      <dsp:nvSpPr>
        <dsp:cNvPr id="0" name=""/>
        <dsp:cNvSpPr/>
      </dsp:nvSpPr>
      <dsp:spPr>
        <a:xfrm>
          <a:off x="0" y="2988"/>
          <a:ext cx="1707176" cy="611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a:lnSpc>
              <a:spcPct val="90000"/>
            </a:lnSpc>
            <a:spcBef>
              <a:spcPct val="0"/>
            </a:spcBef>
            <a:spcAft>
              <a:spcPct val="35000"/>
            </a:spcAft>
          </a:pPr>
          <a:r>
            <a:rPr lang="en-US" sz="1800" kern="1200" dirty="0"/>
            <a:t>KOMUNIKASI</a:t>
          </a:r>
        </a:p>
        <a:p>
          <a:pPr lvl="0" algn="l" defTabSz="800100">
            <a:lnSpc>
              <a:spcPct val="90000"/>
            </a:lnSpc>
            <a:spcBef>
              <a:spcPct val="0"/>
            </a:spcBef>
            <a:spcAft>
              <a:spcPct val="35000"/>
            </a:spcAft>
          </a:pPr>
          <a:endParaRPr lang="en-US" sz="2400" kern="1200" dirty="0"/>
        </a:p>
        <a:p>
          <a:pPr lvl="0" algn="l" defTabSz="800100">
            <a:lnSpc>
              <a:spcPct val="90000"/>
            </a:lnSpc>
            <a:spcBef>
              <a:spcPct val="0"/>
            </a:spcBef>
            <a:spcAft>
              <a:spcPct val="35000"/>
            </a:spcAft>
          </a:pPr>
          <a:endParaRPr lang="en-US" sz="2400" kern="1200" dirty="0"/>
        </a:p>
        <a:p>
          <a:pPr lvl="0" algn="l" defTabSz="800100">
            <a:lnSpc>
              <a:spcPct val="90000"/>
            </a:lnSpc>
            <a:spcBef>
              <a:spcPct val="0"/>
            </a:spcBef>
            <a:spcAft>
              <a:spcPct val="35000"/>
            </a:spcAft>
          </a:pPr>
          <a:endParaRPr lang="en-US" sz="2400" kern="1200" dirty="0"/>
        </a:p>
        <a:p>
          <a:pPr lvl="0" algn="l" defTabSz="800100">
            <a:lnSpc>
              <a:spcPct val="90000"/>
            </a:lnSpc>
            <a:spcBef>
              <a:spcPct val="0"/>
            </a:spcBef>
            <a:spcAft>
              <a:spcPct val="35000"/>
            </a:spcAft>
          </a:pPr>
          <a:endParaRPr lang="en-US" sz="2400" kern="1200" dirty="0"/>
        </a:p>
        <a:p>
          <a:pPr lvl="0" algn="l" defTabSz="800100">
            <a:lnSpc>
              <a:spcPct val="90000"/>
            </a:lnSpc>
            <a:spcBef>
              <a:spcPct val="0"/>
            </a:spcBef>
            <a:spcAft>
              <a:spcPct val="35000"/>
            </a:spcAft>
          </a:pPr>
          <a:endParaRPr lang="en-US" sz="2400" kern="1200" dirty="0"/>
        </a:p>
        <a:p>
          <a:pPr lvl="0" algn="l" defTabSz="800100">
            <a:lnSpc>
              <a:spcPct val="90000"/>
            </a:lnSpc>
            <a:spcBef>
              <a:spcPct val="0"/>
            </a:spcBef>
            <a:spcAft>
              <a:spcPct val="35000"/>
            </a:spcAft>
          </a:pPr>
          <a:endParaRPr lang="en-US" sz="2400" kern="1200" dirty="0"/>
        </a:p>
        <a:p>
          <a:pPr lvl="0" algn="l" defTabSz="800100">
            <a:lnSpc>
              <a:spcPct val="90000"/>
            </a:lnSpc>
            <a:spcBef>
              <a:spcPct val="0"/>
            </a:spcBef>
            <a:spcAft>
              <a:spcPct val="35000"/>
            </a:spcAft>
          </a:pPr>
          <a:endParaRPr lang="en-US" sz="2400" kern="1200" dirty="0"/>
        </a:p>
        <a:p>
          <a:pPr lvl="0" algn="l" defTabSz="800100">
            <a:lnSpc>
              <a:spcPct val="90000"/>
            </a:lnSpc>
            <a:spcBef>
              <a:spcPct val="0"/>
            </a:spcBef>
            <a:spcAft>
              <a:spcPct val="35000"/>
            </a:spcAft>
          </a:pPr>
          <a:endParaRPr lang="en-US" sz="2400" kern="1200" dirty="0"/>
        </a:p>
        <a:p>
          <a:pPr lvl="0" algn="l" defTabSz="800100">
            <a:lnSpc>
              <a:spcPct val="90000"/>
            </a:lnSpc>
            <a:spcBef>
              <a:spcPct val="0"/>
            </a:spcBef>
            <a:spcAft>
              <a:spcPct val="35000"/>
            </a:spcAft>
          </a:pPr>
          <a:endParaRPr lang="en-US" sz="2400" kern="1200" dirty="0"/>
        </a:p>
        <a:p>
          <a:pPr lvl="0" algn="l" defTabSz="800100">
            <a:lnSpc>
              <a:spcPct val="90000"/>
            </a:lnSpc>
            <a:spcBef>
              <a:spcPct val="0"/>
            </a:spcBef>
            <a:spcAft>
              <a:spcPct val="35000"/>
            </a:spcAft>
          </a:pPr>
          <a:endParaRPr lang="en-US" sz="2400" kern="1200" dirty="0"/>
        </a:p>
        <a:p>
          <a:pPr lvl="0" algn="l" defTabSz="800100">
            <a:lnSpc>
              <a:spcPct val="90000"/>
            </a:lnSpc>
            <a:spcBef>
              <a:spcPct val="0"/>
            </a:spcBef>
            <a:spcAft>
              <a:spcPct val="35000"/>
            </a:spcAft>
          </a:pPr>
          <a:endParaRPr lang="en-US" sz="2400" kern="1200" dirty="0"/>
        </a:p>
        <a:p>
          <a:pPr lvl="0" algn="l" defTabSz="800100">
            <a:lnSpc>
              <a:spcPct val="90000"/>
            </a:lnSpc>
            <a:spcBef>
              <a:spcPct val="0"/>
            </a:spcBef>
            <a:spcAft>
              <a:spcPct val="35000"/>
            </a:spcAft>
          </a:pPr>
          <a:r>
            <a:rPr lang="en-US" sz="1800" kern="1200" dirty="0"/>
            <a:t>ILMU KOMUNIKASI</a:t>
          </a:r>
        </a:p>
        <a:p>
          <a:pPr lvl="0" algn="l" defTabSz="800100">
            <a:lnSpc>
              <a:spcPct val="90000"/>
            </a:lnSpc>
            <a:spcBef>
              <a:spcPct val="0"/>
            </a:spcBef>
            <a:spcAft>
              <a:spcPct val="35000"/>
            </a:spcAft>
          </a:pPr>
          <a:r>
            <a:rPr lang="en-US" sz="2400" kern="1200" dirty="0"/>
            <a:t> </a:t>
          </a:r>
        </a:p>
      </dsp:txBody>
      <dsp:txXfrm>
        <a:off x="0" y="2988"/>
        <a:ext cx="1707176" cy="6114702"/>
      </dsp:txXfrm>
    </dsp:sp>
    <dsp:sp modelId="{8C1F5A85-36AE-4DA0-A578-716F0B13D839}">
      <dsp:nvSpPr>
        <dsp:cNvPr id="0" name=""/>
        <dsp:cNvSpPr/>
      </dsp:nvSpPr>
      <dsp:spPr>
        <a:xfrm>
          <a:off x="1824560" y="77761"/>
          <a:ext cx="6700667" cy="7232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err="1"/>
            <a:t>Suatu</a:t>
          </a:r>
          <a:r>
            <a:rPr lang="en-US" sz="1600" kern="1200" dirty="0"/>
            <a:t> proses </a:t>
          </a:r>
          <a:r>
            <a:rPr lang="en-US" sz="1600" kern="1200" dirty="0" err="1"/>
            <a:t>yg</a:t>
          </a:r>
          <a:r>
            <a:rPr lang="en-US" sz="1600" kern="1200" dirty="0"/>
            <a:t> </a:t>
          </a:r>
          <a:r>
            <a:rPr lang="en-US" sz="1600" kern="1200" dirty="0" err="1"/>
            <a:t>membuat</a:t>
          </a:r>
          <a:r>
            <a:rPr lang="en-US" sz="1600" kern="1200" dirty="0"/>
            <a:t> </a:t>
          </a:r>
          <a:r>
            <a:rPr lang="en-US" sz="1600" kern="1200" dirty="0" err="1"/>
            <a:t>sesuatu</a:t>
          </a:r>
          <a:r>
            <a:rPr lang="en-US" sz="1600" kern="1200" dirty="0"/>
            <a:t> </a:t>
          </a:r>
          <a:r>
            <a:rPr lang="en-US" sz="1600" kern="1200" dirty="0" err="1"/>
            <a:t>dari</a:t>
          </a:r>
          <a:r>
            <a:rPr lang="en-US" sz="1600" kern="1200" dirty="0"/>
            <a:t> </a:t>
          </a:r>
          <a:r>
            <a:rPr lang="en-US" sz="1600" kern="1200" dirty="0" err="1"/>
            <a:t>semula</a:t>
          </a:r>
          <a:r>
            <a:rPr lang="en-US" sz="1600" kern="1200" dirty="0"/>
            <a:t> </a:t>
          </a:r>
          <a:r>
            <a:rPr lang="en-US" sz="1600" kern="1200" dirty="0" err="1"/>
            <a:t>yg</a:t>
          </a:r>
          <a:r>
            <a:rPr lang="en-US" sz="1600" kern="1200" dirty="0"/>
            <a:t> </a:t>
          </a:r>
          <a:r>
            <a:rPr lang="en-US" sz="1600" kern="1200" dirty="0" err="1"/>
            <a:t>dimiliki</a:t>
          </a:r>
          <a:r>
            <a:rPr lang="en-US" sz="1600" kern="1200" dirty="0"/>
            <a:t> </a:t>
          </a:r>
          <a:r>
            <a:rPr lang="en-US" sz="1600" kern="1200" dirty="0" err="1"/>
            <a:t>seseorang</a:t>
          </a:r>
          <a:r>
            <a:rPr lang="en-US" sz="1600" kern="1200" dirty="0"/>
            <a:t> (</a:t>
          </a:r>
          <a:r>
            <a:rPr lang="en-US" sz="1600" kern="1200" dirty="0" err="1"/>
            <a:t>monopoli</a:t>
          </a:r>
          <a:r>
            <a:rPr lang="en-US" sz="1600" kern="1200" dirty="0"/>
            <a:t>) </a:t>
          </a:r>
          <a:r>
            <a:rPr lang="en-US" sz="1600" kern="1200" dirty="0" err="1"/>
            <a:t>menjadi</a:t>
          </a:r>
          <a:r>
            <a:rPr lang="en-US" sz="1600" kern="1200" dirty="0"/>
            <a:t> </a:t>
          </a:r>
          <a:r>
            <a:rPr lang="en-US" sz="1600" kern="1200" dirty="0" err="1"/>
            <a:t>dimiliki</a:t>
          </a:r>
          <a:r>
            <a:rPr lang="en-US" sz="1600" kern="1200" dirty="0"/>
            <a:t> </a:t>
          </a:r>
          <a:r>
            <a:rPr lang="en-US" sz="1600" kern="1200" dirty="0" err="1"/>
            <a:t>dua</a:t>
          </a:r>
          <a:r>
            <a:rPr lang="en-US" sz="1600" kern="1200" dirty="0"/>
            <a:t> orang </a:t>
          </a:r>
          <a:r>
            <a:rPr lang="en-US" sz="1600" kern="1200" dirty="0" err="1"/>
            <a:t>atau</a:t>
          </a:r>
          <a:r>
            <a:rPr lang="en-US" sz="1600" kern="1200" dirty="0"/>
            <a:t> </a:t>
          </a:r>
          <a:r>
            <a:rPr lang="en-US" sz="1600" kern="1200" dirty="0" err="1"/>
            <a:t>lebih</a:t>
          </a:r>
          <a:r>
            <a:rPr lang="en-US" sz="1600" kern="1200" dirty="0"/>
            <a:t>. (</a:t>
          </a:r>
          <a:r>
            <a:rPr lang="en-US" sz="1600" kern="1200" dirty="0" err="1"/>
            <a:t>Gode</a:t>
          </a:r>
          <a:r>
            <a:rPr lang="en-US" sz="1600" kern="1200" dirty="0"/>
            <a:t>, 1959)</a:t>
          </a:r>
        </a:p>
      </dsp:txBody>
      <dsp:txXfrm>
        <a:off x="1824560" y="77761"/>
        <a:ext cx="6700667" cy="723284"/>
      </dsp:txXfrm>
    </dsp:sp>
    <dsp:sp modelId="{54A68DCA-E4B3-4ABC-B771-63A468C6B166}">
      <dsp:nvSpPr>
        <dsp:cNvPr id="0" name=""/>
        <dsp:cNvSpPr/>
      </dsp:nvSpPr>
      <dsp:spPr>
        <a:xfrm>
          <a:off x="1707176" y="762437"/>
          <a:ext cx="682870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266293F-2FCF-4F74-BE1F-C995BF020AD9}">
      <dsp:nvSpPr>
        <dsp:cNvPr id="0" name=""/>
        <dsp:cNvSpPr/>
      </dsp:nvSpPr>
      <dsp:spPr>
        <a:xfrm>
          <a:off x="1824560" y="837210"/>
          <a:ext cx="6700667" cy="7232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Communication is the process of transmitting fact, beliefs, attitudes, emotional reactions, or any other content of awareness between human beings” (</a:t>
          </a:r>
          <a:r>
            <a:rPr lang="en-US" sz="1600" kern="1200" dirty="0" err="1"/>
            <a:t>Roucek</a:t>
          </a:r>
          <a:r>
            <a:rPr lang="en-US" sz="1600" kern="1200" dirty="0"/>
            <a:t> &amp; Warren, 1963 : 279).</a:t>
          </a:r>
        </a:p>
      </dsp:txBody>
      <dsp:txXfrm>
        <a:off x="1824560" y="837210"/>
        <a:ext cx="6700667" cy="723284"/>
      </dsp:txXfrm>
    </dsp:sp>
    <dsp:sp modelId="{15013160-EAB3-400C-BE85-B5E0253803B3}">
      <dsp:nvSpPr>
        <dsp:cNvPr id="0" name=""/>
        <dsp:cNvSpPr/>
      </dsp:nvSpPr>
      <dsp:spPr>
        <a:xfrm>
          <a:off x="1707176" y="1521886"/>
          <a:ext cx="682870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8A336E8-F9E9-4198-A8AC-BE9C0FADC67A}">
      <dsp:nvSpPr>
        <dsp:cNvPr id="0" name=""/>
        <dsp:cNvSpPr/>
      </dsp:nvSpPr>
      <dsp:spPr>
        <a:xfrm>
          <a:off x="1824560" y="1699589"/>
          <a:ext cx="6700667" cy="7232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Everet M. Rogers: </a:t>
          </a:r>
          <a:r>
            <a:rPr lang="en-US" sz="1600" kern="1200" dirty="0" err="1"/>
            <a:t>komunikasi</a:t>
          </a:r>
          <a:r>
            <a:rPr lang="en-US" sz="1600" kern="1200" dirty="0"/>
            <a:t> </a:t>
          </a:r>
          <a:r>
            <a:rPr lang="en-US" sz="1600" kern="1200" dirty="0" err="1"/>
            <a:t>adalah</a:t>
          </a:r>
          <a:r>
            <a:rPr lang="en-US" sz="1600" kern="1200" dirty="0"/>
            <a:t> proses </a:t>
          </a:r>
          <a:r>
            <a:rPr lang="en-US" sz="1600" kern="1200" dirty="0" err="1"/>
            <a:t>saat</a:t>
          </a:r>
          <a:r>
            <a:rPr lang="en-US" sz="1600" kern="1200" dirty="0"/>
            <a:t> </a:t>
          </a:r>
          <a:r>
            <a:rPr lang="en-US" sz="1600" kern="1200" dirty="0" err="1"/>
            <a:t>suatu</a:t>
          </a:r>
          <a:r>
            <a:rPr lang="en-US" sz="1600" kern="1200" dirty="0"/>
            <a:t> ide </a:t>
          </a:r>
          <a:r>
            <a:rPr lang="en-US" sz="1600" kern="1200" dirty="0" err="1"/>
            <a:t>dialihkan</a:t>
          </a:r>
          <a:r>
            <a:rPr lang="en-US" sz="1600" kern="1200" dirty="0"/>
            <a:t> </a:t>
          </a:r>
          <a:r>
            <a:rPr lang="en-US" sz="1600" kern="1200" dirty="0" err="1"/>
            <a:t>dari</a:t>
          </a:r>
          <a:r>
            <a:rPr lang="en-US" sz="1600" kern="1200" dirty="0"/>
            <a:t> </a:t>
          </a:r>
          <a:r>
            <a:rPr lang="en-US" sz="1600" kern="1200" dirty="0" err="1"/>
            <a:t>sumber</a:t>
          </a:r>
          <a:r>
            <a:rPr lang="en-US" sz="1600" kern="1200" dirty="0"/>
            <a:t> </a:t>
          </a:r>
          <a:r>
            <a:rPr lang="en-US" sz="1600" kern="1200" dirty="0" err="1"/>
            <a:t>kepada</a:t>
          </a:r>
          <a:r>
            <a:rPr lang="en-US" sz="1600" kern="1200" dirty="0"/>
            <a:t> </a:t>
          </a:r>
          <a:r>
            <a:rPr lang="en-US" sz="1600" kern="1200" dirty="0" err="1"/>
            <a:t>suatu</a:t>
          </a:r>
          <a:r>
            <a:rPr lang="en-US" sz="1600" kern="1200" dirty="0"/>
            <a:t> </a:t>
          </a:r>
          <a:r>
            <a:rPr lang="en-US" sz="1600" kern="1200" dirty="0" err="1"/>
            <a:t>penerima</a:t>
          </a:r>
          <a:r>
            <a:rPr lang="en-US" sz="1600" kern="1200" dirty="0"/>
            <a:t> </a:t>
          </a:r>
          <a:r>
            <a:rPr lang="en-US" sz="1600" kern="1200" dirty="0" err="1"/>
            <a:t>atau</a:t>
          </a:r>
          <a:r>
            <a:rPr lang="en-US" sz="1600" kern="1200" dirty="0"/>
            <a:t> </a:t>
          </a:r>
          <a:r>
            <a:rPr lang="en-US" sz="1600" kern="1200" dirty="0" err="1"/>
            <a:t>lebih</a:t>
          </a:r>
          <a:r>
            <a:rPr lang="en-US" sz="1600" kern="1200" dirty="0"/>
            <a:t>, </a:t>
          </a:r>
          <a:r>
            <a:rPr lang="en-US" sz="1600" kern="1200" dirty="0" err="1"/>
            <a:t>dengan</a:t>
          </a:r>
          <a:r>
            <a:rPr lang="en-US" sz="1600" kern="1200" dirty="0"/>
            <a:t> </a:t>
          </a:r>
          <a:r>
            <a:rPr lang="en-US" sz="1600" kern="1200" dirty="0" err="1"/>
            <a:t>maksud</a:t>
          </a:r>
          <a:r>
            <a:rPr lang="en-US" sz="1600" kern="1200" dirty="0"/>
            <a:t> </a:t>
          </a:r>
          <a:r>
            <a:rPr lang="en-US" sz="1600" kern="1200" dirty="0" err="1"/>
            <a:t>untuk</a:t>
          </a:r>
          <a:r>
            <a:rPr lang="en-US" sz="1600" kern="1200" dirty="0"/>
            <a:t> </a:t>
          </a:r>
          <a:r>
            <a:rPr lang="en-US" sz="1600" kern="1200" dirty="0" err="1"/>
            <a:t>mengubah</a:t>
          </a:r>
          <a:r>
            <a:rPr lang="en-US" sz="1600" kern="1200" dirty="0"/>
            <a:t> </a:t>
          </a:r>
          <a:r>
            <a:rPr lang="en-US" sz="1600" kern="1200" dirty="0" err="1"/>
            <a:t>tingkah</a:t>
          </a:r>
          <a:r>
            <a:rPr lang="en-US" sz="1600" kern="1200" dirty="0"/>
            <a:t> </a:t>
          </a:r>
          <a:r>
            <a:rPr lang="en-US" sz="1600" kern="1200" dirty="0" err="1"/>
            <a:t>laku</a:t>
          </a:r>
          <a:r>
            <a:rPr lang="en-US" sz="1600" kern="1200" dirty="0"/>
            <a:t>.</a:t>
          </a:r>
        </a:p>
      </dsp:txBody>
      <dsp:txXfrm>
        <a:off x="1824560" y="1699589"/>
        <a:ext cx="6700667" cy="723284"/>
      </dsp:txXfrm>
    </dsp:sp>
    <dsp:sp modelId="{211E24C2-271D-454E-8322-6579FB13B73D}">
      <dsp:nvSpPr>
        <dsp:cNvPr id="0" name=""/>
        <dsp:cNvSpPr/>
      </dsp:nvSpPr>
      <dsp:spPr>
        <a:xfrm>
          <a:off x="1637045" y="2649463"/>
          <a:ext cx="682870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9896612-2B01-49DF-9A33-4EC151515E4B}">
      <dsp:nvSpPr>
        <dsp:cNvPr id="0" name=""/>
        <dsp:cNvSpPr/>
      </dsp:nvSpPr>
      <dsp:spPr>
        <a:xfrm>
          <a:off x="1835214" y="2496888"/>
          <a:ext cx="6700667" cy="7232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Shanon </a:t>
          </a:r>
          <a:r>
            <a:rPr lang="en-US" sz="1600" kern="1200" dirty="0" err="1"/>
            <a:t>dan</a:t>
          </a:r>
          <a:r>
            <a:rPr lang="en-US" sz="1600" kern="1200" dirty="0"/>
            <a:t> Weaver: </a:t>
          </a:r>
          <a:r>
            <a:rPr lang="en-US" sz="1600" kern="1200" dirty="0" err="1"/>
            <a:t>komunikasi</a:t>
          </a:r>
          <a:r>
            <a:rPr lang="en-US" sz="1600" kern="1200" dirty="0"/>
            <a:t> </a:t>
          </a:r>
          <a:r>
            <a:rPr lang="en-US" sz="1600" kern="1200" dirty="0" err="1"/>
            <a:t>adalah</a:t>
          </a:r>
          <a:r>
            <a:rPr lang="en-US" sz="1600" kern="1200" dirty="0"/>
            <a:t> </a:t>
          </a:r>
          <a:r>
            <a:rPr lang="en-US" sz="1600" kern="1200" dirty="0" err="1"/>
            <a:t>bentuk</a:t>
          </a:r>
          <a:r>
            <a:rPr lang="en-US" sz="1600" kern="1200" dirty="0"/>
            <a:t> </a:t>
          </a:r>
          <a:r>
            <a:rPr lang="en-US" sz="1600" kern="1200" dirty="0" err="1"/>
            <a:t>interaksi</a:t>
          </a:r>
          <a:r>
            <a:rPr lang="en-US" sz="1600" kern="1200" dirty="0"/>
            <a:t> </a:t>
          </a:r>
          <a:r>
            <a:rPr lang="en-US" sz="1600" kern="1200" dirty="0" err="1"/>
            <a:t>manusia</a:t>
          </a:r>
          <a:r>
            <a:rPr lang="en-US" sz="1600" kern="1200" dirty="0"/>
            <a:t> yang </a:t>
          </a:r>
          <a:r>
            <a:rPr lang="en-US" sz="1600" kern="1200" dirty="0" err="1"/>
            <a:t>saling</a:t>
          </a:r>
          <a:r>
            <a:rPr lang="en-US" sz="1600" kern="1200" dirty="0"/>
            <a:t> </a:t>
          </a:r>
          <a:r>
            <a:rPr lang="en-US" sz="1600" kern="1200" dirty="0" err="1"/>
            <a:t>mempengaruhi</a:t>
          </a:r>
          <a:r>
            <a:rPr lang="en-US" sz="1600" kern="1200" dirty="0"/>
            <a:t> </a:t>
          </a:r>
          <a:r>
            <a:rPr lang="en-US" sz="1600" kern="1200" dirty="0" err="1"/>
            <a:t>satu</a:t>
          </a:r>
          <a:r>
            <a:rPr lang="en-US" sz="1600" kern="1200" dirty="0"/>
            <a:t> </a:t>
          </a:r>
          <a:r>
            <a:rPr lang="en-US" sz="1600" kern="1200" dirty="0" err="1"/>
            <a:t>sama</a:t>
          </a:r>
          <a:r>
            <a:rPr lang="en-US" sz="1600" kern="1200" dirty="0"/>
            <a:t> lain, </a:t>
          </a:r>
          <a:r>
            <a:rPr lang="en-US" sz="1600" kern="1200" dirty="0" err="1"/>
            <a:t>sengaja</a:t>
          </a:r>
          <a:r>
            <a:rPr lang="en-US" sz="1600" kern="1200" dirty="0"/>
            <a:t> </a:t>
          </a:r>
          <a:r>
            <a:rPr lang="en-US" sz="1600" kern="1200" dirty="0" err="1"/>
            <a:t>atau</a:t>
          </a:r>
          <a:r>
            <a:rPr lang="en-US" sz="1600" kern="1200" dirty="0"/>
            <a:t> </a:t>
          </a:r>
          <a:r>
            <a:rPr lang="en-US" sz="1600" kern="1200" dirty="0" err="1"/>
            <a:t>tidak</a:t>
          </a:r>
          <a:r>
            <a:rPr lang="en-US" sz="1600" kern="1200" dirty="0"/>
            <a:t> </a:t>
          </a:r>
          <a:r>
            <a:rPr lang="en-US" sz="1600" kern="1200" dirty="0" err="1"/>
            <a:t>sengaja</a:t>
          </a:r>
          <a:r>
            <a:rPr lang="en-US" sz="1600" kern="1200" dirty="0"/>
            <a:t> </a:t>
          </a:r>
          <a:r>
            <a:rPr lang="en-US" sz="1600" kern="1200" dirty="0" err="1"/>
            <a:t>dan</a:t>
          </a:r>
          <a:r>
            <a:rPr lang="en-US" sz="1600" kern="1200" dirty="0"/>
            <a:t> </a:t>
          </a:r>
          <a:r>
            <a:rPr lang="en-US" sz="1600" kern="1200" dirty="0" err="1"/>
            <a:t>tidak</a:t>
          </a:r>
          <a:r>
            <a:rPr lang="en-US" sz="1600" kern="1200" dirty="0"/>
            <a:t> </a:t>
          </a:r>
          <a:r>
            <a:rPr lang="en-US" sz="1600" kern="1200" dirty="0" err="1"/>
            <a:t>terbatas</a:t>
          </a:r>
          <a:r>
            <a:rPr lang="en-US" sz="1600" kern="1200" dirty="0"/>
            <a:t> </a:t>
          </a:r>
          <a:r>
            <a:rPr lang="en-US" sz="1600" kern="1200" dirty="0" err="1"/>
            <a:t>pada</a:t>
          </a:r>
          <a:r>
            <a:rPr lang="en-US" sz="1600" kern="1200" dirty="0"/>
            <a:t> </a:t>
          </a:r>
          <a:r>
            <a:rPr lang="en-US" sz="1600" kern="1200" dirty="0" err="1"/>
            <a:t>bentuk</a:t>
          </a:r>
          <a:r>
            <a:rPr lang="en-US" sz="1600" kern="1200" dirty="0"/>
            <a:t> </a:t>
          </a:r>
          <a:r>
            <a:rPr lang="en-US" sz="1600" kern="1200" dirty="0" err="1"/>
            <a:t>pada</a:t>
          </a:r>
          <a:r>
            <a:rPr lang="en-US" sz="1600" kern="1200" dirty="0"/>
            <a:t> </a:t>
          </a:r>
          <a:r>
            <a:rPr lang="en-US" sz="1600" kern="1200" dirty="0" err="1"/>
            <a:t>bentuk</a:t>
          </a:r>
          <a:r>
            <a:rPr lang="en-US" sz="1600" kern="1200" dirty="0"/>
            <a:t> </a:t>
          </a:r>
          <a:r>
            <a:rPr lang="en-US" sz="1600" kern="1200" dirty="0" err="1"/>
            <a:t>komunikasi</a:t>
          </a:r>
          <a:r>
            <a:rPr lang="en-US" sz="1600" kern="1200" dirty="0"/>
            <a:t> verbal, </a:t>
          </a:r>
          <a:r>
            <a:rPr lang="en-US" sz="1600" kern="1200" dirty="0" err="1"/>
            <a:t>tetapi</a:t>
          </a:r>
          <a:r>
            <a:rPr lang="en-US" sz="1600" kern="1200" dirty="0"/>
            <a:t> </a:t>
          </a:r>
          <a:r>
            <a:rPr lang="en-US" sz="1600" kern="1200" dirty="0" err="1"/>
            <a:t>juga</a:t>
          </a:r>
          <a:r>
            <a:rPr lang="en-US" sz="1600" kern="1200" dirty="0"/>
            <a:t> </a:t>
          </a:r>
          <a:r>
            <a:rPr lang="en-US" sz="1600" kern="1200" dirty="0" err="1"/>
            <a:t>dalam</a:t>
          </a:r>
          <a:r>
            <a:rPr lang="en-US" sz="1600" kern="1200" dirty="0"/>
            <a:t> </a:t>
          </a:r>
          <a:r>
            <a:rPr lang="en-US" sz="1600" kern="1200" dirty="0" err="1"/>
            <a:t>hal</a:t>
          </a:r>
          <a:r>
            <a:rPr lang="en-US" sz="1600" kern="1200" dirty="0"/>
            <a:t> </a:t>
          </a:r>
          <a:r>
            <a:rPr lang="en-US" sz="1600" kern="1200" dirty="0" err="1"/>
            <a:t>ekspresi</a:t>
          </a:r>
          <a:r>
            <a:rPr lang="en-US" sz="1600" kern="1200" dirty="0"/>
            <a:t> </a:t>
          </a:r>
          <a:r>
            <a:rPr lang="en-US" sz="1600" kern="1200" dirty="0" err="1"/>
            <a:t>muka</a:t>
          </a:r>
          <a:r>
            <a:rPr lang="en-US" sz="1600" kern="1200" dirty="0"/>
            <a:t>, </a:t>
          </a:r>
          <a:r>
            <a:rPr lang="en-US" sz="1600" kern="1200" dirty="0" err="1"/>
            <a:t>lukisan</a:t>
          </a:r>
          <a:r>
            <a:rPr lang="en-US" sz="1600" kern="1200" dirty="0"/>
            <a:t>, </a:t>
          </a:r>
          <a:r>
            <a:rPr lang="en-US" sz="1600" kern="1200" dirty="0" err="1"/>
            <a:t>seni</a:t>
          </a:r>
          <a:r>
            <a:rPr lang="en-US" sz="1600" kern="1200" dirty="0"/>
            <a:t> , </a:t>
          </a:r>
          <a:r>
            <a:rPr lang="en-US" sz="1600" kern="1200" dirty="0" err="1"/>
            <a:t>dan</a:t>
          </a:r>
          <a:r>
            <a:rPr lang="en-US" sz="1600" kern="1200" dirty="0"/>
            <a:t> </a:t>
          </a:r>
          <a:r>
            <a:rPr lang="en-US" sz="1600" kern="1200" dirty="0" err="1"/>
            <a:t>teknologi</a:t>
          </a:r>
          <a:r>
            <a:rPr lang="en-US" sz="1600" kern="1200" dirty="0"/>
            <a:t>.</a:t>
          </a:r>
        </a:p>
      </dsp:txBody>
      <dsp:txXfrm>
        <a:off x="1835214" y="2496888"/>
        <a:ext cx="6700667" cy="723284"/>
      </dsp:txXfrm>
    </dsp:sp>
    <dsp:sp modelId="{A7E444C9-2AE4-4A89-A533-2F823824C28A}">
      <dsp:nvSpPr>
        <dsp:cNvPr id="0" name=""/>
        <dsp:cNvSpPr/>
      </dsp:nvSpPr>
      <dsp:spPr>
        <a:xfrm>
          <a:off x="1707176" y="3040783"/>
          <a:ext cx="682870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1ED6D58-BF76-4F32-B5FC-39AF43C9E601}">
      <dsp:nvSpPr>
        <dsp:cNvPr id="0" name=""/>
        <dsp:cNvSpPr/>
      </dsp:nvSpPr>
      <dsp:spPr>
        <a:xfrm>
          <a:off x="1813906" y="3933237"/>
          <a:ext cx="6700667" cy="7232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endParaRPr lang="en-US" sz="2000" kern="1200" dirty="0"/>
        </a:p>
      </dsp:txBody>
      <dsp:txXfrm>
        <a:off x="1813906" y="3933237"/>
        <a:ext cx="6700667" cy="723284"/>
      </dsp:txXfrm>
    </dsp:sp>
    <dsp:sp modelId="{F723319A-4552-45FA-B2CB-26C7C7B8A4BD}">
      <dsp:nvSpPr>
        <dsp:cNvPr id="0" name=""/>
        <dsp:cNvSpPr/>
      </dsp:nvSpPr>
      <dsp:spPr>
        <a:xfrm>
          <a:off x="1707176" y="3800232"/>
          <a:ext cx="682870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7223746-EC85-4181-B44D-836B6DB4CA12}">
      <dsp:nvSpPr>
        <dsp:cNvPr id="0" name=""/>
        <dsp:cNvSpPr/>
      </dsp:nvSpPr>
      <dsp:spPr>
        <a:xfrm>
          <a:off x="1835214" y="3808593"/>
          <a:ext cx="6700667" cy="7232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Donald </a:t>
          </a:r>
          <a:r>
            <a:rPr lang="en-US" sz="1600" kern="1200" dirty="0" err="1"/>
            <a:t>Byker</a:t>
          </a:r>
          <a:r>
            <a:rPr lang="en-US" sz="1600" kern="1200" dirty="0"/>
            <a:t> </a:t>
          </a:r>
          <a:r>
            <a:rPr lang="en-US" sz="1600" kern="1200" dirty="0" err="1"/>
            <a:t>dan</a:t>
          </a:r>
          <a:r>
            <a:rPr lang="en-US" sz="1600" kern="1200" dirty="0"/>
            <a:t> Loren J. Anderson: </a:t>
          </a:r>
          <a:r>
            <a:rPr lang="en-US" sz="1600" kern="1200" dirty="0" err="1"/>
            <a:t>Komunikasi</a:t>
          </a:r>
          <a:r>
            <a:rPr lang="en-US" sz="1600" kern="1200" dirty="0"/>
            <a:t> </a:t>
          </a:r>
          <a:r>
            <a:rPr lang="en-US" sz="1600" kern="1200" dirty="0" err="1"/>
            <a:t>adalah</a:t>
          </a:r>
          <a:r>
            <a:rPr lang="en-US" sz="1600" kern="1200" dirty="0"/>
            <a:t> </a:t>
          </a:r>
          <a:r>
            <a:rPr lang="en-US" sz="1600" kern="1200" dirty="0" err="1"/>
            <a:t>berbagi</a:t>
          </a:r>
          <a:r>
            <a:rPr lang="en-US" sz="1600" kern="1200" dirty="0"/>
            <a:t> </a:t>
          </a:r>
          <a:r>
            <a:rPr lang="en-US" sz="1600" kern="1200" dirty="0" err="1"/>
            <a:t>informasi</a:t>
          </a:r>
          <a:r>
            <a:rPr lang="en-US" sz="1600" kern="1200" dirty="0"/>
            <a:t> </a:t>
          </a:r>
          <a:r>
            <a:rPr lang="en-US" sz="1600" kern="1200" dirty="0" err="1"/>
            <a:t>antara</a:t>
          </a:r>
          <a:r>
            <a:rPr lang="en-US" sz="1600" kern="1200" dirty="0"/>
            <a:t> </a:t>
          </a:r>
          <a:r>
            <a:rPr lang="en-US" sz="1600" kern="1200" dirty="0" err="1"/>
            <a:t>dua</a:t>
          </a:r>
          <a:r>
            <a:rPr lang="en-US" sz="1600" kern="1200" dirty="0"/>
            <a:t> orang </a:t>
          </a:r>
          <a:r>
            <a:rPr lang="en-US" sz="1600" kern="1200" dirty="0" err="1"/>
            <a:t>atau</a:t>
          </a:r>
          <a:r>
            <a:rPr lang="en-US" sz="1600" kern="1200" dirty="0"/>
            <a:t> </a:t>
          </a:r>
          <a:r>
            <a:rPr lang="en-US" sz="1600" kern="1200" dirty="0" err="1"/>
            <a:t>lebih</a:t>
          </a:r>
          <a:endParaRPr lang="en-US" sz="1600" kern="1200" dirty="0"/>
        </a:p>
      </dsp:txBody>
      <dsp:txXfrm>
        <a:off x="1835214" y="3808593"/>
        <a:ext cx="6700667" cy="723284"/>
      </dsp:txXfrm>
    </dsp:sp>
    <dsp:sp modelId="{0C3EB51D-C3AA-4D20-A747-6E7BEC013E12}">
      <dsp:nvSpPr>
        <dsp:cNvPr id="0" name=""/>
        <dsp:cNvSpPr/>
      </dsp:nvSpPr>
      <dsp:spPr>
        <a:xfrm>
          <a:off x="1707176" y="4559681"/>
          <a:ext cx="682870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2B54763-F5A4-4F35-9B6A-AEDC6D038F0E}">
      <dsp:nvSpPr>
        <dsp:cNvPr id="0" name=""/>
        <dsp:cNvSpPr/>
      </dsp:nvSpPr>
      <dsp:spPr>
        <a:xfrm>
          <a:off x="1835214" y="4595845"/>
          <a:ext cx="6700667" cy="7232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a:lnSpc>
              <a:spcPct val="90000"/>
            </a:lnSpc>
            <a:spcBef>
              <a:spcPct val="0"/>
            </a:spcBef>
            <a:spcAft>
              <a:spcPct val="35000"/>
            </a:spcAft>
          </a:pPr>
          <a:r>
            <a:rPr lang="en-US" sz="1800" kern="1200" dirty="0"/>
            <a:t>Usaha </a:t>
          </a:r>
          <a:r>
            <a:rPr lang="en-US" sz="1800" kern="1200" dirty="0" err="1"/>
            <a:t>penyampaian</a:t>
          </a:r>
          <a:r>
            <a:rPr lang="en-US" sz="1800" kern="1200" dirty="0"/>
            <a:t> </a:t>
          </a:r>
          <a:r>
            <a:rPr lang="en-US" sz="1800" kern="1200" dirty="0" err="1"/>
            <a:t>pesan</a:t>
          </a:r>
          <a:r>
            <a:rPr lang="en-US" sz="1800" kern="1200" dirty="0"/>
            <a:t> </a:t>
          </a:r>
          <a:r>
            <a:rPr lang="en-US" sz="1800" kern="1200" dirty="0" err="1"/>
            <a:t>antar</a:t>
          </a:r>
          <a:r>
            <a:rPr lang="en-US" sz="1800" kern="1200" dirty="0"/>
            <a:t> </a:t>
          </a:r>
          <a:r>
            <a:rPr lang="en-US" sz="1800" kern="1200" dirty="0" err="1"/>
            <a:t>manusia</a:t>
          </a:r>
          <a:r>
            <a:rPr lang="en-US" sz="1800" kern="1200" dirty="0"/>
            <a:t> (</a:t>
          </a:r>
          <a:r>
            <a:rPr lang="en-US" sz="1800" kern="1200" dirty="0" err="1"/>
            <a:t>Vardiansyah</a:t>
          </a:r>
          <a:r>
            <a:rPr lang="en-US" sz="1800" kern="1200" dirty="0"/>
            <a:t>, 2005)</a:t>
          </a:r>
        </a:p>
      </dsp:txBody>
      <dsp:txXfrm>
        <a:off x="1835214" y="4595845"/>
        <a:ext cx="6700667" cy="723284"/>
      </dsp:txXfrm>
    </dsp:sp>
    <dsp:sp modelId="{2133FA96-618C-411E-87EB-7220C9E5EB21}">
      <dsp:nvSpPr>
        <dsp:cNvPr id="0" name=""/>
        <dsp:cNvSpPr/>
      </dsp:nvSpPr>
      <dsp:spPr>
        <a:xfrm>
          <a:off x="1707176" y="5319130"/>
          <a:ext cx="682870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D65AB9A-211D-44E6-AEAA-56B4A07C8799}">
      <dsp:nvSpPr>
        <dsp:cNvPr id="0" name=""/>
        <dsp:cNvSpPr/>
      </dsp:nvSpPr>
      <dsp:spPr>
        <a:xfrm>
          <a:off x="1835214" y="5355294"/>
          <a:ext cx="6700667" cy="7232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a:lnSpc>
              <a:spcPct val="90000"/>
            </a:lnSpc>
            <a:spcBef>
              <a:spcPct val="0"/>
            </a:spcBef>
            <a:spcAft>
              <a:spcPct val="35000"/>
            </a:spcAft>
          </a:pPr>
          <a:r>
            <a:rPr lang="en-US" sz="1800" kern="1200" dirty="0"/>
            <a:t>ILMU YANG MEMELAJARI…..+ DEFINISI</a:t>
          </a:r>
        </a:p>
      </dsp:txBody>
      <dsp:txXfrm>
        <a:off x="1835214" y="5355294"/>
        <a:ext cx="6700667" cy="723284"/>
      </dsp:txXfrm>
    </dsp:sp>
    <dsp:sp modelId="{67510DF5-A89E-48FA-B41E-7D996481501E}">
      <dsp:nvSpPr>
        <dsp:cNvPr id="0" name=""/>
        <dsp:cNvSpPr/>
      </dsp:nvSpPr>
      <dsp:spPr>
        <a:xfrm>
          <a:off x="1707176" y="6078578"/>
          <a:ext cx="682870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F85CA94-309A-4B8D-ADA5-5978BDD48EB9}" type="datetimeFigureOut">
              <a:rPr lang="id-ID" smtClean="0"/>
              <a:pPr/>
              <a:t>04/09/2021</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65295B4-FB3D-46A0-96E0-4A0AD91FFE08}" type="slidenum">
              <a:rPr lang="id-ID" smtClean="0"/>
              <a:pPr/>
              <a:t>‹#›</a:t>
            </a:fld>
            <a:endParaRPr lang="id-ID"/>
          </a:p>
        </p:txBody>
      </p:sp>
    </p:spTree>
    <p:extLst>
      <p:ext uri="{BB962C8B-B14F-4D97-AF65-F5344CB8AC3E}">
        <p14:creationId xmlns:p14="http://schemas.microsoft.com/office/powerpoint/2010/main" val="37826560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165295B4-FB3D-46A0-96E0-4A0AD91FFE08}" type="slidenum">
              <a:rPr lang="id-ID" smtClean="0"/>
              <a:pPr/>
              <a:t>12</a:t>
            </a:fld>
            <a:endParaRPr lang="id-ID"/>
          </a:p>
        </p:txBody>
      </p:sp>
    </p:spTree>
    <p:extLst>
      <p:ext uri="{BB962C8B-B14F-4D97-AF65-F5344CB8AC3E}">
        <p14:creationId xmlns:p14="http://schemas.microsoft.com/office/powerpoint/2010/main" val="7921003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id-ID" dirty="0"/>
              <a:t>Temporal: pesan yg sama disampaikan</a:t>
            </a:r>
            <a:r>
              <a:rPr lang="id-ID" baseline="0" dirty="0"/>
              <a:t> pd wkt yg berbeda bisa jd memberikan makna yg berbeda. Yg mempengaruhi manusia bukan saja dimana mereka berada ttp jg bilamana mrk mereka berada</a:t>
            </a:r>
          </a:p>
          <a:p>
            <a:r>
              <a:rPr lang="id-ID" baseline="0" dirty="0"/>
              <a:t>Sociopetal: desain bangunan yg mendorong org untuk berinteraksi vs sociofugal</a:t>
            </a:r>
          </a:p>
          <a:p>
            <a:r>
              <a:rPr lang="id-ID" baseline="0" dirty="0"/>
              <a:t>Technosphere: sistem energi, sistem produksi, sistem distribusi membentuk perilaku sosial (sociosphere) menimbulkan pola penyebaran informasi (infosphere) dan mempengaruhi suasana kejiwaan (psychosphere)</a:t>
            </a:r>
            <a:endParaRPr lang="id-ID" dirty="0"/>
          </a:p>
        </p:txBody>
      </p:sp>
      <p:sp>
        <p:nvSpPr>
          <p:cNvPr id="4" name="Slide Number Placeholder 3"/>
          <p:cNvSpPr>
            <a:spLocks noGrp="1"/>
          </p:cNvSpPr>
          <p:nvPr>
            <p:ph type="sldNum" sz="quarter" idx="10"/>
          </p:nvPr>
        </p:nvSpPr>
        <p:spPr/>
        <p:txBody>
          <a:bodyPr/>
          <a:lstStyle/>
          <a:p>
            <a:fld id="{165295B4-FB3D-46A0-96E0-4A0AD91FFE08}" type="slidenum">
              <a:rPr lang="id-ID" smtClean="0"/>
              <a:pPr/>
              <a:t>25</a:t>
            </a:fld>
            <a:endParaRPr lang="id-ID"/>
          </a:p>
        </p:txBody>
      </p:sp>
    </p:spTree>
    <p:extLst>
      <p:ext uri="{BB962C8B-B14F-4D97-AF65-F5344CB8AC3E}">
        <p14:creationId xmlns:p14="http://schemas.microsoft.com/office/powerpoint/2010/main" val="31407436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id-ID" dirty="0"/>
              <a:t>Iklim psikososial:</a:t>
            </a:r>
            <a:r>
              <a:rPr lang="id-ID" baseline="0" dirty="0"/>
              <a:t> menunjukkan persepsi org ttg kebebasan  individual, keketatan pengawasan, kemungkinan kemajuan, tingkat keakraban. </a:t>
            </a:r>
            <a:endParaRPr lang="id-ID" dirty="0"/>
          </a:p>
        </p:txBody>
      </p:sp>
      <p:sp>
        <p:nvSpPr>
          <p:cNvPr id="4" name="Slide Number Placeholder 3"/>
          <p:cNvSpPr>
            <a:spLocks noGrp="1"/>
          </p:cNvSpPr>
          <p:nvPr>
            <p:ph type="sldNum" sz="quarter" idx="10"/>
          </p:nvPr>
        </p:nvSpPr>
        <p:spPr/>
        <p:txBody>
          <a:bodyPr/>
          <a:lstStyle/>
          <a:p>
            <a:fld id="{165295B4-FB3D-46A0-96E0-4A0AD91FFE08}" type="slidenum">
              <a:rPr lang="id-ID" smtClean="0"/>
              <a:pPr/>
              <a:t>26</a:t>
            </a:fld>
            <a:endParaRPr lang="id-ID"/>
          </a:p>
        </p:txBody>
      </p:sp>
    </p:spTree>
    <p:extLst>
      <p:ext uri="{BB962C8B-B14F-4D97-AF65-F5344CB8AC3E}">
        <p14:creationId xmlns:p14="http://schemas.microsoft.com/office/powerpoint/2010/main" val="32982962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165295B4-FB3D-46A0-96E0-4A0AD91FFE08}" type="slidenum">
              <a:rPr lang="id-ID" smtClean="0"/>
              <a:pPr/>
              <a:t>33</a:t>
            </a:fld>
            <a:endParaRPr lang="id-ID"/>
          </a:p>
        </p:txBody>
      </p:sp>
    </p:spTree>
    <p:extLst>
      <p:ext uri="{BB962C8B-B14F-4D97-AF65-F5344CB8AC3E}">
        <p14:creationId xmlns:p14="http://schemas.microsoft.com/office/powerpoint/2010/main" val="25594927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a:p>
        </p:txBody>
      </p:sp>
      <p:sp>
        <p:nvSpPr>
          <p:cNvPr id="4" name="Slide Number Placeholder 3"/>
          <p:cNvSpPr>
            <a:spLocks noGrp="1"/>
          </p:cNvSpPr>
          <p:nvPr>
            <p:ph type="sldNum" sz="quarter" idx="5"/>
          </p:nvPr>
        </p:nvSpPr>
        <p:spPr/>
        <p:txBody>
          <a:bodyPr/>
          <a:lstStyle/>
          <a:p>
            <a:fld id="{165295B4-FB3D-46A0-96E0-4A0AD91FFE08}" type="slidenum">
              <a:rPr lang="id-ID" smtClean="0"/>
              <a:pPr/>
              <a:t>44</a:t>
            </a:fld>
            <a:endParaRPr lang="id-ID"/>
          </a:p>
        </p:txBody>
      </p:sp>
    </p:spTree>
    <p:extLst>
      <p:ext uri="{BB962C8B-B14F-4D97-AF65-F5344CB8AC3E}">
        <p14:creationId xmlns:p14="http://schemas.microsoft.com/office/powerpoint/2010/main" val="33296593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id-ID" dirty="0"/>
              <a:t>Proyeksi: pertahanan ego</a:t>
            </a:r>
          </a:p>
          <a:p>
            <a:r>
              <a:rPr lang="id-ID" dirty="0"/>
              <a:t>Contoh: melemparkan kesalahan kepada orang lain</a:t>
            </a:r>
            <a:r>
              <a:rPr lang="id-ID" baseline="0" dirty="0"/>
              <a:t>  dsb. Perilaku kontradiktif</a:t>
            </a:r>
            <a:endParaRPr lang="id-ID" dirty="0"/>
          </a:p>
        </p:txBody>
      </p:sp>
      <p:sp>
        <p:nvSpPr>
          <p:cNvPr id="4" name="Slide Number Placeholder 3"/>
          <p:cNvSpPr>
            <a:spLocks noGrp="1"/>
          </p:cNvSpPr>
          <p:nvPr>
            <p:ph type="sldNum" sz="quarter" idx="10"/>
          </p:nvPr>
        </p:nvSpPr>
        <p:spPr/>
        <p:txBody>
          <a:bodyPr/>
          <a:lstStyle/>
          <a:p>
            <a:fld id="{165295B4-FB3D-46A0-96E0-4A0AD91FFE08}" type="slidenum">
              <a:rPr lang="id-ID" smtClean="0"/>
              <a:pPr/>
              <a:t>54</a:t>
            </a:fld>
            <a:endParaRPr lang="id-ID"/>
          </a:p>
        </p:txBody>
      </p:sp>
    </p:spTree>
    <p:extLst>
      <p:ext uri="{BB962C8B-B14F-4D97-AF65-F5344CB8AC3E}">
        <p14:creationId xmlns:p14="http://schemas.microsoft.com/office/powerpoint/2010/main" val="22920983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id-ID" dirty="0"/>
              <a:t>Halo effect:</a:t>
            </a:r>
            <a:r>
              <a:rPr lang="id-ID" baseline="0" dirty="0"/>
              <a:t> cenderung memberikan penilaian baik kepada orang yang kita senangi</a:t>
            </a:r>
            <a:endParaRPr lang="id-ID" dirty="0"/>
          </a:p>
        </p:txBody>
      </p:sp>
      <p:sp>
        <p:nvSpPr>
          <p:cNvPr id="4" name="Slide Number Placeholder 3"/>
          <p:cNvSpPr>
            <a:spLocks noGrp="1"/>
          </p:cNvSpPr>
          <p:nvPr>
            <p:ph type="sldNum" sz="quarter" idx="10"/>
          </p:nvPr>
        </p:nvSpPr>
        <p:spPr/>
        <p:txBody>
          <a:bodyPr/>
          <a:lstStyle/>
          <a:p>
            <a:fld id="{165295B4-FB3D-46A0-96E0-4A0AD91FFE08}" type="slidenum">
              <a:rPr lang="id-ID" smtClean="0"/>
              <a:pPr/>
              <a:t>55</a:t>
            </a:fld>
            <a:endParaRPr lang="id-ID"/>
          </a:p>
        </p:txBody>
      </p:sp>
    </p:spTree>
    <p:extLst>
      <p:ext uri="{BB962C8B-B14F-4D97-AF65-F5344CB8AC3E}">
        <p14:creationId xmlns:p14="http://schemas.microsoft.com/office/powerpoint/2010/main" val="19388066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p:cNvSpPr>
            <a:spLocks noGrp="1"/>
          </p:cNvSpPr>
          <p:nvPr>
            <p:ph type="sldNum" sz="quarter" idx="10"/>
          </p:nvPr>
        </p:nvSpPr>
        <p:spPr/>
        <p:txBody>
          <a:bodyPr/>
          <a:lstStyle/>
          <a:p>
            <a:fld id="{165295B4-FB3D-46A0-96E0-4A0AD91FFE08}" type="slidenum">
              <a:rPr lang="id-ID" smtClean="0"/>
              <a:pPr/>
              <a:t>66</a:t>
            </a:fld>
            <a:endParaRPr lang="id-ID"/>
          </a:p>
        </p:txBody>
      </p:sp>
    </p:spTree>
    <p:extLst>
      <p:ext uri="{BB962C8B-B14F-4D97-AF65-F5344CB8AC3E}">
        <p14:creationId xmlns:p14="http://schemas.microsoft.com/office/powerpoint/2010/main" val="7094656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p:cNvSpPr>
            <a:spLocks noGrp="1"/>
          </p:cNvSpPr>
          <p:nvPr>
            <p:ph type="sldNum" sz="quarter" idx="10"/>
          </p:nvPr>
        </p:nvSpPr>
        <p:spPr/>
        <p:txBody>
          <a:bodyPr/>
          <a:lstStyle/>
          <a:p>
            <a:fld id="{165295B4-FB3D-46A0-96E0-4A0AD91FFE08}" type="slidenum">
              <a:rPr lang="id-ID" smtClean="0"/>
              <a:pPr/>
              <a:t>76</a:t>
            </a:fld>
            <a:endParaRPr lang="id-ID"/>
          </a:p>
        </p:txBody>
      </p:sp>
    </p:spTree>
    <p:extLst>
      <p:ext uri="{BB962C8B-B14F-4D97-AF65-F5344CB8AC3E}">
        <p14:creationId xmlns:p14="http://schemas.microsoft.com/office/powerpoint/2010/main" val="2795602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g"/><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8.jp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8.jpg"/><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FDED578-9C77-469E-80AA-4353A5A4CD70}" type="datetimeFigureOut">
              <a:rPr lang="id-ID" smtClean="0"/>
              <a:pPr/>
              <a:t>04/09/2021</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BDD0710-C319-4289-996F-993605C2F2EF}" type="slidenum">
              <a:rPr lang="id-ID" smtClean="0"/>
              <a:pPr/>
              <a:t>‹#›</a:t>
            </a:fld>
            <a:endParaRPr lang="id-ID"/>
          </a:p>
        </p:txBody>
      </p:sp>
    </p:spTree>
    <p:extLst>
      <p:ext uri="{BB962C8B-B14F-4D97-AF65-F5344CB8AC3E}">
        <p14:creationId xmlns:p14="http://schemas.microsoft.com/office/powerpoint/2010/main" val="1692405127"/>
      </p:ext>
    </p:extLst>
  </p:cSld>
  <p:clrMapOvr>
    <a:masterClrMapping/>
  </p:clrMapOvr>
  <p:transition>
    <p:wheel spokes="8"/>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DED578-9C77-469E-80AA-4353A5A4CD70}" type="datetimeFigureOut">
              <a:rPr lang="id-ID" smtClean="0"/>
              <a:pPr/>
              <a:t>04/09/2021</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BDD0710-C319-4289-996F-993605C2F2EF}" type="slidenum">
              <a:rPr lang="id-ID" smtClean="0"/>
              <a:pPr/>
              <a:t>‹#›</a:t>
            </a:fld>
            <a:endParaRPr lang="id-ID"/>
          </a:p>
        </p:txBody>
      </p:sp>
    </p:spTree>
    <p:extLst>
      <p:ext uri="{BB962C8B-B14F-4D97-AF65-F5344CB8AC3E}">
        <p14:creationId xmlns:p14="http://schemas.microsoft.com/office/powerpoint/2010/main" val="840457722"/>
      </p:ext>
    </p:extLst>
  </p:cSld>
  <p:clrMapOvr>
    <a:masterClrMapping/>
  </p:clrMapOvr>
  <p:transition>
    <p:wheel spokes="8"/>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FDED578-9C77-469E-80AA-4353A5A4CD70}" type="datetimeFigureOut">
              <a:rPr lang="id-ID" smtClean="0"/>
              <a:pPr/>
              <a:t>04/09/2021</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BDD0710-C319-4289-996F-993605C2F2EF}" type="slidenum">
              <a:rPr lang="id-ID" smtClean="0"/>
              <a:pPr/>
              <a:t>‹#›</a:t>
            </a:fld>
            <a:endParaRPr lang="id-ID"/>
          </a:p>
        </p:txBody>
      </p:sp>
    </p:spTree>
    <p:extLst>
      <p:ext uri="{BB962C8B-B14F-4D97-AF65-F5344CB8AC3E}">
        <p14:creationId xmlns:p14="http://schemas.microsoft.com/office/powerpoint/2010/main" val="1996412662"/>
      </p:ext>
    </p:extLst>
  </p:cSld>
  <p:clrMapOvr>
    <a:masterClrMapping/>
  </p:clrMapOvr>
  <p:transition>
    <p:wheel spokes="8"/>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FDED578-9C77-469E-80AA-4353A5A4CD70}" type="datetimeFigureOut">
              <a:rPr lang="id-ID" smtClean="0"/>
              <a:pPr/>
              <a:t>04/09/2021</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FBDD0710-C319-4289-996F-993605C2F2EF}" type="slidenum">
              <a:rPr lang="id-ID" smtClean="0"/>
              <a:pPr/>
              <a:t>‹#›</a:t>
            </a:fld>
            <a:endParaRPr lang="id-ID"/>
          </a:p>
        </p:txBody>
      </p:sp>
    </p:spTree>
    <p:extLst>
      <p:ext uri="{BB962C8B-B14F-4D97-AF65-F5344CB8AC3E}">
        <p14:creationId xmlns:p14="http://schemas.microsoft.com/office/powerpoint/2010/main" val="596317783"/>
      </p:ext>
    </p:extLst>
  </p:cSld>
  <p:clrMapOvr>
    <a:masterClrMapping/>
  </p:clrMapOvr>
  <p:transition>
    <p:wheel spokes="8"/>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FDED578-9C77-469E-80AA-4353A5A4CD70}" type="datetimeFigureOut">
              <a:rPr lang="id-ID" smtClean="0"/>
              <a:pPr/>
              <a:t>04/09/2021</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FBDD0710-C319-4289-996F-993605C2F2EF}" type="slidenum">
              <a:rPr lang="id-ID" smtClean="0"/>
              <a:pPr/>
              <a:t>‹#›</a:t>
            </a:fld>
            <a:endParaRPr lang="id-ID"/>
          </a:p>
        </p:txBody>
      </p:sp>
    </p:spTree>
    <p:extLst>
      <p:ext uri="{BB962C8B-B14F-4D97-AF65-F5344CB8AC3E}">
        <p14:creationId xmlns:p14="http://schemas.microsoft.com/office/powerpoint/2010/main" val="2798161425"/>
      </p:ext>
    </p:extLst>
  </p:cSld>
  <p:clrMapOvr>
    <a:masterClrMapping/>
  </p:clrMapOvr>
  <p:transition>
    <p:wheel spokes="8"/>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FDED578-9C77-469E-80AA-4353A5A4CD70}" type="datetimeFigureOut">
              <a:rPr lang="id-ID" smtClean="0"/>
              <a:pPr/>
              <a:t>04/09/2021</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FBDD0710-C319-4289-996F-993605C2F2EF}" type="slidenum">
              <a:rPr lang="id-ID" smtClean="0"/>
              <a:pPr/>
              <a:t>‹#›</a:t>
            </a:fld>
            <a:endParaRPr lang="id-ID"/>
          </a:p>
        </p:txBody>
      </p:sp>
    </p:spTree>
    <p:extLst>
      <p:ext uri="{BB962C8B-B14F-4D97-AF65-F5344CB8AC3E}">
        <p14:creationId xmlns:p14="http://schemas.microsoft.com/office/powerpoint/2010/main" val="489118080"/>
      </p:ext>
    </p:extLst>
  </p:cSld>
  <p:clrMapOvr>
    <a:masterClrMapping/>
  </p:clrMapOvr>
  <p:transition>
    <p:wheel spokes="8"/>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DED578-9C77-469E-80AA-4353A5A4CD70}" type="datetimeFigureOut">
              <a:rPr lang="id-ID" smtClean="0"/>
              <a:pPr/>
              <a:t>04/09/2021</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FBDD0710-C319-4289-996F-993605C2F2EF}" type="slidenum">
              <a:rPr lang="id-ID" smtClean="0"/>
              <a:pPr/>
              <a:t>‹#›</a:t>
            </a:fld>
            <a:endParaRPr lang="id-ID"/>
          </a:p>
        </p:txBody>
      </p:sp>
    </p:spTree>
    <p:extLst>
      <p:ext uri="{BB962C8B-B14F-4D97-AF65-F5344CB8AC3E}">
        <p14:creationId xmlns:p14="http://schemas.microsoft.com/office/powerpoint/2010/main" val="786999823"/>
      </p:ext>
    </p:extLst>
  </p:cSld>
  <p:clrMapOvr>
    <a:masterClrMapping/>
  </p:clrMapOvr>
  <p:transition>
    <p:wheel spokes="8"/>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FDED578-9C77-469E-80AA-4353A5A4CD70}" type="datetimeFigureOut">
              <a:rPr lang="id-ID" smtClean="0"/>
              <a:pPr/>
              <a:t>04/09/2021</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FBDD0710-C319-4289-996F-993605C2F2EF}" type="slidenum">
              <a:rPr lang="id-ID" smtClean="0"/>
              <a:pPr/>
              <a:t>‹#›</a:t>
            </a:fld>
            <a:endParaRPr lang="id-ID"/>
          </a:p>
        </p:txBody>
      </p:sp>
    </p:spTree>
    <p:extLst>
      <p:ext uri="{BB962C8B-B14F-4D97-AF65-F5344CB8AC3E}">
        <p14:creationId xmlns:p14="http://schemas.microsoft.com/office/powerpoint/2010/main" val="1947674524"/>
      </p:ext>
    </p:extLst>
  </p:cSld>
  <p:clrMapOvr>
    <a:masterClrMapping/>
  </p:clrMapOvr>
  <p:transition>
    <p:wheel spokes="8"/>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FDED578-9C77-469E-80AA-4353A5A4CD70}" type="datetimeFigureOut">
              <a:rPr lang="id-ID" smtClean="0"/>
              <a:pPr/>
              <a:t>04/09/2021</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FBDD0710-C319-4289-996F-993605C2F2EF}" type="slidenum">
              <a:rPr lang="id-ID" smtClean="0"/>
              <a:pPr/>
              <a:t>‹#›</a:t>
            </a:fld>
            <a:endParaRPr lang="id-ID"/>
          </a:p>
        </p:txBody>
      </p:sp>
    </p:spTree>
    <p:extLst>
      <p:ext uri="{BB962C8B-B14F-4D97-AF65-F5344CB8AC3E}">
        <p14:creationId xmlns:p14="http://schemas.microsoft.com/office/powerpoint/2010/main" val="876238875"/>
      </p:ext>
    </p:extLst>
  </p:cSld>
  <p:clrMapOvr>
    <a:masterClrMapping/>
  </p:clrMapOvr>
  <p:transition>
    <p:wheel spokes="8"/>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DED578-9C77-469E-80AA-4353A5A4CD70}" type="datetimeFigureOut">
              <a:rPr lang="id-ID" smtClean="0"/>
              <a:pPr/>
              <a:t>04/09/2021</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BDD0710-C319-4289-996F-993605C2F2EF}" type="slidenum">
              <a:rPr lang="id-ID" smtClean="0"/>
              <a:pPr/>
              <a:t>‹#›</a:t>
            </a:fld>
            <a:endParaRPr lang="id-ID"/>
          </a:p>
        </p:txBody>
      </p:sp>
    </p:spTree>
    <p:extLst>
      <p:ext uri="{BB962C8B-B14F-4D97-AF65-F5344CB8AC3E}">
        <p14:creationId xmlns:p14="http://schemas.microsoft.com/office/powerpoint/2010/main" val="1436877757"/>
      </p:ext>
    </p:extLst>
  </p:cSld>
  <p:clrMapOvr>
    <a:masterClrMapping/>
  </p:clrMapOvr>
  <p:transition>
    <p:wheel spokes="8"/>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DED578-9C77-469E-80AA-4353A5A4CD70}" type="datetimeFigureOut">
              <a:rPr lang="id-ID" smtClean="0"/>
              <a:pPr/>
              <a:t>04/09/2021</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BDD0710-C319-4289-996F-993605C2F2EF}" type="slidenum">
              <a:rPr lang="id-ID" smtClean="0"/>
              <a:pPr/>
              <a:t>‹#›</a:t>
            </a:fld>
            <a:endParaRPr lang="id-ID"/>
          </a:p>
        </p:txBody>
      </p:sp>
    </p:spTree>
    <p:extLst>
      <p:ext uri="{BB962C8B-B14F-4D97-AF65-F5344CB8AC3E}">
        <p14:creationId xmlns:p14="http://schemas.microsoft.com/office/powerpoint/2010/main" val="2856253473"/>
      </p:ext>
    </p:extLst>
  </p:cSld>
  <p:clrMapOvr>
    <a:masterClrMapping/>
  </p:clrMapOvr>
  <p:transition>
    <p:wheel spokes="8"/>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722435"/>
            <a:ext cx="8305800" cy="4525965"/>
          </a:xfrm>
        </p:spPr>
        <p:txBody>
          <a:bodyPr/>
          <a:lstStyle>
            <a:lvl1pPr marL="173038" indent="-173038">
              <a:lnSpc>
                <a:spcPts val="2600"/>
              </a:lnSpc>
              <a:buClr>
                <a:schemeClr val="accent6">
                  <a:lumMod val="50000"/>
                </a:schemeClr>
              </a:buClr>
              <a:buFont typeface="Arial" pitchFamily="34" charset="0"/>
              <a:buChar char="•"/>
              <a:defRPr sz="2400" b="0">
                <a:solidFill>
                  <a:schemeClr val="accent6">
                    <a:lumMod val="75000"/>
                  </a:schemeClr>
                </a:solidFill>
              </a:defRPr>
            </a:lvl1pPr>
            <a:lvl2pPr marL="684213" indent="-227013">
              <a:lnSpc>
                <a:spcPts val="2600"/>
              </a:lnSpc>
              <a:buClr>
                <a:schemeClr val="accent6">
                  <a:lumMod val="50000"/>
                </a:schemeClr>
              </a:buClr>
              <a:defRPr sz="2000">
                <a:solidFill>
                  <a:schemeClr val="accent6">
                    <a:lumMod val="75000"/>
                  </a:schemeClr>
                </a:solidFill>
              </a:defRPr>
            </a:lvl2pPr>
            <a:lvl3pPr marL="1087438" indent="-173038">
              <a:lnSpc>
                <a:spcPts val="2600"/>
              </a:lnSpc>
              <a:buClr>
                <a:schemeClr val="accent6">
                  <a:lumMod val="50000"/>
                </a:schemeClr>
              </a:buClr>
              <a:defRPr sz="1800">
                <a:solidFill>
                  <a:schemeClr val="accent6">
                    <a:lumMod val="75000"/>
                  </a:schemeClr>
                </a:solidFill>
              </a:defRPr>
            </a:lvl3pPr>
            <a:lvl4pPr marL="1541463" indent="-169863">
              <a:lnSpc>
                <a:spcPts val="2600"/>
              </a:lnSpc>
              <a:buClr>
                <a:schemeClr val="accent6">
                  <a:lumMod val="50000"/>
                </a:schemeClr>
              </a:buClr>
              <a:defRPr sz="1600">
                <a:solidFill>
                  <a:schemeClr val="accent6">
                    <a:lumMod val="75000"/>
                  </a:schemeClr>
                </a:solidFill>
              </a:defRPr>
            </a:lvl4pPr>
            <a:lvl5pPr marL="2001838" indent="-173038">
              <a:lnSpc>
                <a:spcPts val="2600"/>
              </a:lnSpc>
              <a:buClr>
                <a:schemeClr val="accent6">
                  <a:lumMod val="50000"/>
                </a:schemeClr>
              </a:buClr>
              <a:defRPr sz="1400">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10"/>
          <p:cNvSpPr>
            <a:spLocks noGrp="1"/>
          </p:cNvSpPr>
          <p:nvPr>
            <p:ph type="body" sz="quarter" idx="13"/>
          </p:nvPr>
        </p:nvSpPr>
        <p:spPr>
          <a:xfrm>
            <a:off x="533400" y="533400"/>
            <a:ext cx="8251200" cy="457200"/>
          </a:xfrm>
        </p:spPr>
        <p:txBody>
          <a:bodyPr>
            <a:normAutofit/>
          </a:bodyPr>
          <a:lstStyle>
            <a:lvl1pPr>
              <a:buClr>
                <a:schemeClr val="accent6">
                  <a:lumMod val="50000"/>
                </a:schemeClr>
              </a:buClr>
              <a:buFont typeface="Arial" pitchFamily="34" charset="0"/>
              <a:buChar char="•"/>
              <a:defRPr sz="2400">
                <a:solidFill>
                  <a:schemeClr val="accent6">
                    <a:lumMod val="75000"/>
                  </a:schemeClr>
                </a:solidFill>
              </a:defRPr>
            </a:lvl1pPr>
          </a:lstStyle>
          <a:p>
            <a:pPr lvl="0"/>
            <a:r>
              <a:rPr lang="en-US"/>
              <a:t>Click to edit Master text styles</a:t>
            </a:r>
          </a:p>
        </p:txBody>
      </p:sp>
      <p:sp>
        <p:nvSpPr>
          <p:cNvPr id="10" name="Footer Placeholder 4"/>
          <p:cNvSpPr>
            <a:spLocks noGrp="1"/>
          </p:cNvSpPr>
          <p:nvPr>
            <p:ph type="ftr" sz="quarter" idx="3"/>
          </p:nvPr>
        </p:nvSpPr>
        <p:spPr>
          <a:xfrm>
            <a:off x="6248400" y="6653837"/>
            <a:ext cx="2895600" cy="365125"/>
          </a:xfrm>
          <a:prstGeom prst="rect">
            <a:avLst/>
          </a:prstGeom>
        </p:spPr>
        <p:txBody>
          <a:bodyPr/>
          <a:lstStyle>
            <a:lvl1pPr algn="r">
              <a:defRPr sz="900">
                <a:solidFill>
                  <a:schemeClr val="tx2"/>
                </a:solidFill>
                <a:latin typeface="Segoe UI" pitchFamily="34" charset="0"/>
                <a:cs typeface="Segoe UI" pitchFamily="34" charset="0"/>
              </a:defRPr>
            </a:lvl1pPr>
          </a:lstStyle>
          <a:p>
            <a:endParaRPr lang="en-US" dirty="0"/>
          </a:p>
        </p:txBody>
      </p:sp>
      <p:sp>
        <p:nvSpPr>
          <p:cNvPr id="12" name="Slide Number Placeholder 5"/>
          <p:cNvSpPr>
            <a:spLocks noGrp="1"/>
          </p:cNvSpPr>
          <p:nvPr>
            <p:ph type="sldNum" sz="quarter" idx="4"/>
          </p:nvPr>
        </p:nvSpPr>
        <p:spPr>
          <a:xfrm>
            <a:off x="76200" y="6638075"/>
            <a:ext cx="2133600" cy="365125"/>
          </a:xfrm>
          <a:prstGeom prst="rect">
            <a:avLst/>
          </a:prstGeom>
        </p:spPr>
        <p:txBody>
          <a:bodyPr/>
          <a:lstStyle>
            <a:lvl1pPr algn="l">
              <a:defRPr sz="1200" b="1">
                <a:solidFill>
                  <a:schemeClr val="tx2"/>
                </a:solidFill>
                <a:latin typeface="Segoe UI" pitchFamily="34" charset="0"/>
                <a:cs typeface="Segoe UI" pitchFamily="34" charset="0"/>
              </a:defRPr>
            </a:lvl1pPr>
          </a:lstStyle>
          <a:p>
            <a:fld id="{81582BD6-FC20-4557-852B-8433F8572D30}" type="slidenum">
              <a:rPr lang="en-US" smtClean="0"/>
              <a:pPr/>
              <a:t>‹#›</a:t>
            </a:fld>
            <a:endParaRPr lang="en-US" dirty="0"/>
          </a:p>
        </p:txBody>
      </p:sp>
      <p:sp>
        <p:nvSpPr>
          <p:cNvPr id="16" name="Title 15"/>
          <p:cNvSpPr>
            <a:spLocks noGrp="1"/>
          </p:cNvSpPr>
          <p:nvPr>
            <p:ph type="title"/>
          </p:nvPr>
        </p:nvSpPr>
        <p:spPr>
          <a:xfrm>
            <a:off x="304800" y="16200"/>
            <a:ext cx="8229600" cy="639763"/>
          </a:xfrm>
        </p:spPr>
        <p:txBody>
          <a:bodyPr/>
          <a:lstStyle>
            <a:lvl1pPr>
              <a:buClr>
                <a:schemeClr val="accent6">
                  <a:lumMod val="50000"/>
                </a:schemeClr>
              </a:buClr>
              <a:defRPr>
                <a:solidFill>
                  <a:schemeClr val="accent6">
                    <a:lumMod val="50000"/>
                  </a:schemeClr>
                </a:solidFill>
              </a:defRPr>
            </a:lvl1pPr>
          </a:lstStyle>
          <a:p>
            <a:r>
              <a:rPr lang="en-US"/>
              <a:t>Click to edit Master title style</a:t>
            </a:r>
          </a:p>
        </p:txBody>
      </p:sp>
    </p:spTree>
    <p:extLst>
      <p:ext uri="{BB962C8B-B14F-4D97-AF65-F5344CB8AC3E}">
        <p14:creationId xmlns:p14="http://schemas.microsoft.com/office/powerpoint/2010/main" val="2874486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81000" y="1143000"/>
            <a:ext cx="4040188" cy="304801"/>
          </a:xfrm>
          <a:solidFill>
            <a:schemeClr val="accent5">
              <a:lumMod val="20000"/>
              <a:lumOff val="80000"/>
              <a:alpha val="39000"/>
            </a:schemeClr>
          </a:solidFill>
        </p:spPr>
        <p:txBody>
          <a:bodyPr tIns="274320" anchor="b">
            <a:noAutofit/>
          </a:bodyPr>
          <a:lstStyle>
            <a:lvl1pPr marL="0" indent="0">
              <a:buNone/>
              <a:defRPr sz="1800" b="1" cap="all" baseline="0">
                <a:solidFill>
                  <a:schemeClr val="tx1">
                    <a:lumMod val="95000"/>
                    <a:lumOff val="5000"/>
                  </a:schemeClr>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1000" y="1447800"/>
            <a:ext cx="4040188" cy="4068763"/>
          </a:xfrm>
        </p:spPr>
        <p:txBody>
          <a:bodyPr/>
          <a:lstStyle>
            <a:lvl1pPr>
              <a:lnSpc>
                <a:spcPct val="100000"/>
              </a:lnSpc>
              <a:buClr>
                <a:schemeClr val="accent6">
                  <a:lumMod val="50000"/>
                </a:schemeClr>
              </a:buClr>
              <a:defRPr sz="2000">
                <a:solidFill>
                  <a:schemeClr val="accent6">
                    <a:lumMod val="75000"/>
                  </a:schemeClr>
                </a:solidFill>
              </a:defRPr>
            </a:lvl1pPr>
            <a:lvl2pPr>
              <a:lnSpc>
                <a:spcPct val="100000"/>
              </a:lnSpc>
              <a:buClr>
                <a:schemeClr val="accent6">
                  <a:lumMod val="50000"/>
                </a:schemeClr>
              </a:buClr>
              <a:defRPr sz="2000">
                <a:solidFill>
                  <a:schemeClr val="accent6">
                    <a:lumMod val="75000"/>
                  </a:schemeClr>
                </a:solidFill>
              </a:defRPr>
            </a:lvl2pPr>
            <a:lvl3pPr>
              <a:lnSpc>
                <a:spcPct val="100000"/>
              </a:lnSpc>
              <a:buClr>
                <a:schemeClr val="accent6">
                  <a:lumMod val="50000"/>
                </a:schemeClr>
              </a:buClr>
              <a:defRPr sz="1800">
                <a:solidFill>
                  <a:schemeClr val="accent6">
                    <a:lumMod val="75000"/>
                  </a:schemeClr>
                </a:solidFill>
              </a:defRPr>
            </a:lvl3pPr>
            <a:lvl4pPr>
              <a:lnSpc>
                <a:spcPct val="100000"/>
              </a:lnSpc>
              <a:buClr>
                <a:schemeClr val="accent6">
                  <a:lumMod val="50000"/>
                </a:schemeClr>
              </a:buClr>
              <a:defRPr sz="1600">
                <a:solidFill>
                  <a:schemeClr val="accent6">
                    <a:lumMod val="75000"/>
                  </a:schemeClr>
                </a:solidFill>
              </a:defRPr>
            </a:lvl4pPr>
            <a:lvl5pPr>
              <a:lnSpc>
                <a:spcPct val="100000"/>
              </a:lnSpc>
              <a:buClr>
                <a:schemeClr val="accent6">
                  <a:lumMod val="50000"/>
                </a:schemeClr>
              </a:buClr>
              <a:defRPr sz="1600">
                <a:solidFill>
                  <a:schemeClr val="accent6">
                    <a:lumMod val="75000"/>
                  </a:schemeClr>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4795839" y="1447800"/>
            <a:ext cx="4041775" cy="4068763"/>
          </a:xfrm>
        </p:spPr>
        <p:txBody>
          <a:bodyPr/>
          <a:lstStyle>
            <a:lvl1pPr>
              <a:buClr>
                <a:schemeClr val="accent6">
                  <a:lumMod val="50000"/>
                </a:schemeClr>
              </a:buClr>
              <a:defRPr sz="2000">
                <a:solidFill>
                  <a:schemeClr val="accent6">
                    <a:lumMod val="75000"/>
                  </a:schemeClr>
                </a:solidFill>
              </a:defRPr>
            </a:lvl1pPr>
            <a:lvl2pPr>
              <a:buClr>
                <a:schemeClr val="accent6">
                  <a:lumMod val="50000"/>
                </a:schemeClr>
              </a:buClr>
              <a:defRPr sz="2000">
                <a:solidFill>
                  <a:schemeClr val="accent6">
                    <a:lumMod val="75000"/>
                  </a:schemeClr>
                </a:solidFill>
              </a:defRPr>
            </a:lvl2pPr>
            <a:lvl3pPr>
              <a:buClr>
                <a:schemeClr val="accent6">
                  <a:lumMod val="50000"/>
                </a:schemeClr>
              </a:buClr>
              <a:defRPr sz="1800">
                <a:solidFill>
                  <a:schemeClr val="accent6">
                    <a:lumMod val="75000"/>
                  </a:schemeClr>
                </a:solidFill>
              </a:defRPr>
            </a:lvl3pPr>
            <a:lvl4pPr>
              <a:buClr>
                <a:schemeClr val="accent6">
                  <a:lumMod val="50000"/>
                </a:schemeClr>
              </a:buClr>
              <a:defRPr sz="1600">
                <a:solidFill>
                  <a:schemeClr val="accent6">
                    <a:lumMod val="75000"/>
                  </a:schemeClr>
                </a:solidFill>
              </a:defRPr>
            </a:lvl4pPr>
            <a:lvl5pPr>
              <a:buClr>
                <a:schemeClr val="accent6">
                  <a:lumMod val="50000"/>
                </a:schemeClr>
              </a:buClr>
              <a:defRPr sz="1600">
                <a:solidFill>
                  <a:schemeClr val="accent6">
                    <a:lumMod val="75000"/>
                  </a:schemeClr>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ext Placeholder 2"/>
          <p:cNvSpPr>
            <a:spLocks noGrp="1"/>
          </p:cNvSpPr>
          <p:nvPr>
            <p:ph type="body" idx="12"/>
          </p:nvPr>
        </p:nvSpPr>
        <p:spPr>
          <a:xfrm>
            <a:off x="4799012" y="1143001"/>
            <a:ext cx="4040188" cy="304801"/>
          </a:xfrm>
          <a:solidFill>
            <a:schemeClr val="accent5">
              <a:lumMod val="20000"/>
              <a:lumOff val="80000"/>
              <a:alpha val="39000"/>
            </a:schemeClr>
          </a:solidFill>
        </p:spPr>
        <p:txBody>
          <a:bodyPr tIns="274320" anchor="b">
            <a:noAutofit/>
          </a:bodyPr>
          <a:lstStyle>
            <a:lvl1pPr marL="0" indent="0">
              <a:buNone/>
              <a:defRPr sz="1800" b="1" cap="all" baseline="0">
                <a:solidFill>
                  <a:schemeClr val="tx1">
                    <a:lumMod val="95000"/>
                    <a:lumOff val="5000"/>
                  </a:schemeClr>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Slide Number Placeholder 9"/>
          <p:cNvSpPr>
            <a:spLocks noGrp="1"/>
          </p:cNvSpPr>
          <p:nvPr>
            <p:ph type="sldNum" sz="quarter" idx="14"/>
          </p:nvPr>
        </p:nvSpPr>
        <p:spPr/>
        <p:txBody>
          <a:bodyPr/>
          <a:lstStyle/>
          <a:p>
            <a:fld id="{81582BD6-FC20-4557-852B-8433F8572D30}" type="slidenum">
              <a:rPr lang="en-US" smtClean="0"/>
              <a:pPr/>
              <a:t>‹#›</a:t>
            </a:fld>
            <a:endParaRPr lang="en-US" dirty="0"/>
          </a:p>
        </p:txBody>
      </p:sp>
      <p:sp>
        <p:nvSpPr>
          <p:cNvPr id="11" name="Footer Placeholder 10"/>
          <p:cNvSpPr>
            <a:spLocks noGrp="1"/>
          </p:cNvSpPr>
          <p:nvPr>
            <p:ph type="ftr" sz="quarter" idx="15"/>
          </p:nvPr>
        </p:nvSpPr>
        <p:spPr/>
        <p:txBody>
          <a:bodyPr/>
          <a:lstStyle/>
          <a:p>
            <a:endParaRPr lang="en-US" dirty="0"/>
          </a:p>
        </p:txBody>
      </p:sp>
      <p:sp>
        <p:nvSpPr>
          <p:cNvPr id="17" name="Title 16"/>
          <p:cNvSpPr>
            <a:spLocks noGrp="1"/>
          </p:cNvSpPr>
          <p:nvPr>
            <p:ph type="title"/>
          </p:nvPr>
        </p:nvSpPr>
        <p:spPr>
          <a:xfrm>
            <a:off x="304800" y="-76200"/>
            <a:ext cx="8229600" cy="639763"/>
          </a:xfrm>
        </p:spPr>
        <p:txBody>
          <a:bodyPr/>
          <a:lstStyle>
            <a:lvl1pPr>
              <a:defRPr>
                <a:solidFill>
                  <a:schemeClr val="accent6">
                    <a:lumMod val="50000"/>
                  </a:schemeClr>
                </a:solidFill>
              </a:defRPr>
            </a:lvl1pPr>
          </a:lstStyle>
          <a:p>
            <a:r>
              <a:rPr lang="en-US"/>
              <a:t>Click to edit Master title style</a:t>
            </a:r>
            <a:endParaRPr lang="en-US" dirty="0"/>
          </a:p>
        </p:txBody>
      </p:sp>
      <p:sp>
        <p:nvSpPr>
          <p:cNvPr id="18" name="Text Placeholder 10"/>
          <p:cNvSpPr>
            <a:spLocks noGrp="1"/>
          </p:cNvSpPr>
          <p:nvPr>
            <p:ph type="body" sz="quarter" idx="13"/>
          </p:nvPr>
        </p:nvSpPr>
        <p:spPr>
          <a:xfrm>
            <a:off x="511800" y="441000"/>
            <a:ext cx="8251200" cy="457200"/>
          </a:xfrm>
        </p:spPr>
        <p:txBody>
          <a:bodyPr>
            <a:normAutofit/>
          </a:bodyPr>
          <a:lstStyle>
            <a:lvl1pPr>
              <a:buFontTx/>
              <a:buNone/>
              <a:defRPr sz="2400">
                <a:solidFill>
                  <a:schemeClr val="accent6">
                    <a:lumMod val="75000"/>
                  </a:schemeClr>
                </a:solidFill>
              </a:defRPr>
            </a:lvl1pPr>
          </a:lstStyle>
          <a:p>
            <a:pPr lvl="0"/>
            <a:r>
              <a:rPr lang="en-US"/>
              <a:t>Click to edit Master text styles</a:t>
            </a:r>
          </a:p>
        </p:txBody>
      </p:sp>
    </p:spTree>
    <p:extLst>
      <p:ext uri="{BB962C8B-B14F-4D97-AF65-F5344CB8AC3E}">
        <p14:creationId xmlns:p14="http://schemas.microsoft.com/office/powerpoint/2010/main" val="866294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28600" y="1143000"/>
            <a:ext cx="4038600" cy="4525964"/>
          </a:xfrm>
        </p:spPr>
        <p:txBody>
          <a:bodyPr/>
          <a:lstStyle>
            <a:lvl1pPr>
              <a:buClr>
                <a:schemeClr val="accent6">
                  <a:lumMod val="50000"/>
                </a:schemeClr>
              </a:buClr>
              <a:defRPr sz="2400"/>
            </a:lvl1pPr>
            <a:lvl2pPr>
              <a:buClr>
                <a:schemeClr val="accent6">
                  <a:lumMod val="50000"/>
                </a:schemeClr>
              </a:buClr>
              <a:defRPr sz="2000"/>
            </a:lvl2pPr>
            <a:lvl3pPr>
              <a:buClr>
                <a:schemeClr val="accent6">
                  <a:lumMod val="50000"/>
                </a:schemeClr>
              </a:buClr>
              <a:defRPr sz="2000"/>
            </a:lvl3pPr>
            <a:lvl4pPr>
              <a:buClr>
                <a:schemeClr val="accent6">
                  <a:lumMod val="50000"/>
                </a:schemeClr>
              </a:buClr>
              <a:defRPr sz="1800"/>
            </a:lvl4pPr>
            <a:lvl5pPr>
              <a:buClr>
                <a:schemeClr val="accent6">
                  <a:lumMod val="50000"/>
                </a:schemeClr>
              </a:buCl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9600" y="1722436"/>
            <a:ext cx="4038600" cy="4525964"/>
          </a:xfrm>
        </p:spPr>
        <p:txBody>
          <a:bodyPr/>
          <a:lstStyle>
            <a:lvl1pPr>
              <a:buClr>
                <a:schemeClr val="accent6">
                  <a:lumMod val="50000"/>
                </a:schemeClr>
              </a:buClr>
              <a:defRPr sz="2400"/>
            </a:lvl1pPr>
            <a:lvl2pPr>
              <a:buClr>
                <a:schemeClr val="accent6">
                  <a:lumMod val="50000"/>
                </a:schemeClr>
              </a:buClr>
              <a:defRPr sz="2000"/>
            </a:lvl2pPr>
            <a:lvl3pPr>
              <a:buClr>
                <a:schemeClr val="accent6">
                  <a:lumMod val="50000"/>
                </a:schemeClr>
              </a:buClr>
              <a:defRPr sz="2000"/>
            </a:lvl3pPr>
            <a:lvl4pPr>
              <a:buClr>
                <a:schemeClr val="accent6">
                  <a:lumMod val="50000"/>
                </a:schemeClr>
              </a:buClr>
              <a:defRPr sz="1800"/>
            </a:lvl4pPr>
            <a:lvl5pPr>
              <a:buClr>
                <a:schemeClr val="accent6">
                  <a:lumMod val="50000"/>
                </a:schemeClr>
              </a:buCl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4"/>
          </p:nvPr>
        </p:nvSpPr>
        <p:spPr>
          <a:xfrm>
            <a:off x="457200" y="6638075"/>
            <a:ext cx="2133600" cy="365125"/>
          </a:xfrm>
        </p:spPr>
        <p:txBody>
          <a:bodyPr/>
          <a:lstStyle/>
          <a:p>
            <a:fld id="{81582BD6-FC20-4557-852B-8433F8572D30}" type="slidenum">
              <a:rPr lang="en-US" smtClean="0"/>
              <a:pPr/>
              <a:t>‹#›</a:t>
            </a:fld>
            <a:endParaRPr lang="en-US" dirty="0"/>
          </a:p>
        </p:txBody>
      </p:sp>
      <p:sp>
        <p:nvSpPr>
          <p:cNvPr id="10" name="Footer Placeholder 9"/>
          <p:cNvSpPr>
            <a:spLocks noGrp="1"/>
          </p:cNvSpPr>
          <p:nvPr>
            <p:ph type="ftr" sz="quarter" idx="15"/>
          </p:nvPr>
        </p:nvSpPr>
        <p:spPr/>
        <p:txBody>
          <a:bodyPr/>
          <a:lstStyle/>
          <a:p>
            <a:endParaRPr lang="en-US" dirty="0"/>
          </a:p>
        </p:txBody>
      </p:sp>
      <p:sp>
        <p:nvSpPr>
          <p:cNvPr id="12" name="Title 11"/>
          <p:cNvSpPr>
            <a:spLocks noGrp="1"/>
          </p:cNvSpPr>
          <p:nvPr>
            <p:ph type="title"/>
          </p:nvPr>
        </p:nvSpPr>
        <p:spPr>
          <a:xfrm>
            <a:off x="304800" y="-60000"/>
            <a:ext cx="8229600" cy="639763"/>
          </a:xfrm>
        </p:spPr>
        <p:txBody>
          <a:bodyPr/>
          <a:lstStyle/>
          <a:p>
            <a:r>
              <a:rPr lang="en-US"/>
              <a:t>Click to edit Master title style</a:t>
            </a:r>
            <a:endParaRPr lang="en-US" dirty="0"/>
          </a:p>
        </p:txBody>
      </p:sp>
      <p:sp>
        <p:nvSpPr>
          <p:cNvPr id="13" name="Text Placeholder 10"/>
          <p:cNvSpPr>
            <a:spLocks noGrp="1"/>
          </p:cNvSpPr>
          <p:nvPr>
            <p:ph type="body" sz="quarter" idx="13"/>
          </p:nvPr>
        </p:nvSpPr>
        <p:spPr>
          <a:xfrm>
            <a:off x="511800" y="457200"/>
            <a:ext cx="8251200" cy="457200"/>
          </a:xfrm>
        </p:spPr>
        <p:txBody>
          <a:bodyPr>
            <a:normAutofit/>
          </a:bodyPr>
          <a:lstStyle>
            <a:lvl1pPr>
              <a:buFontTx/>
              <a:buNone/>
              <a:defRPr sz="2400">
                <a:solidFill>
                  <a:schemeClr val="accent6">
                    <a:lumMod val="75000"/>
                  </a:schemeClr>
                </a:solidFill>
              </a:defRPr>
            </a:lvl1pPr>
          </a:lstStyle>
          <a:p>
            <a:pPr lvl="0"/>
            <a:r>
              <a:rPr lang="en-US"/>
              <a:t>Click to edit Master text styles</a:t>
            </a:r>
          </a:p>
        </p:txBody>
      </p:sp>
    </p:spTree>
    <p:extLst>
      <p:ext uri="{BB962C8B-B14F-4D97-AF65-F5344CB8AC3E}">
        <p14:creationId xmlns:p14="http://schemas.microsoft.com/office/powerpoint/2010/main" val="14391624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wo Picture">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en-US" dirty="0"/>
          </a:p>
        </p:txBody>
      </p:sp>
      <p:sp>
        <p:nvSpPr>
          <p:cNvPr id="4" name="Slide Number Placeholder 3"/>
          <p:cNvSpPr>
            <a:spLocks noGrp="1"/>
          </p:cNvSpPr>
          <p:nvPr>
            <p:ph type="sldNum" sz="quarter" idx="11"/>
          </p:nvPr>
        </p:nvSpPr>
        <p:spPr/>
        <p:txBody>
          <a:bodyPr/>
          <a:lstStyle/>
          <a:p>
            <a:fld id="{81582BD6-FC20-4557-852B-8433F8572D30}" type="slidenum">
              <a:rPr lang="en-US" smtClean="0"/>
              <a:pPr/>
              <a:t>‹#›</a:t>
            </a:fld>
            <a:endParaRPr lang="en-US" dirty="0"/>
          </a:p>
        </p:txBody>
      </p:sp>
      <p:sp>
        <p:nvSpPr>
          <p:cNvPr id="5" name="Content Placeholder 2"/>
          <p:cNvSpPr>
            <a:spLocks noGrp="1"/>
          </p:cNvSpPr>
          <p:nvPr>
            <p:ph sz="half" idx="1"/>
          </p:nvPr>
        </p:nvSpPr>
        <p:spPr>
          <a:xfrm>
            <a:off x="457200" y="1905000"/>
            <a:ext cx="2362200" cy="1524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p:txBody>
      </p:sp>
      <p:sp>
        <p:nvSpPr>
          <p:cNvPr id="6" name="Content Placeholder 3"/>
          <p:cNvSpPr>
            <a:spLocks noGrp="1"/>
          </p:cNvSpPr>
          <p:nvPr>
            <p:ph sz="half" idx="2"/>
          </p:nvPr>
        </p:nvSpPr>
        <p:spPr>
          <a:xfrm>
            <a:off x="2971800" y="1905000"/>
            <a:ext cx="5715000" cy="1524000"/>
          </a:xfrm>
        </p:spPr>
        <p:txBody>
          <a:bodyPr>
            <a:normAutofit/>
          </a:bodyPr>
          <a:lstStyle>
            <a:lvl1pPr>
              <a:defRPr sz="24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p:txBody>
      </p:sp>
      <p:sp>
        <p:nvSpPr>
          <p:cNvPr id="9" name="Content Placeholder 2"/>
          <p:cNvSpPr>
            <a:spLocks noGrp="1"/>
          </p:cNvSpPr>
          <p:nvPr>
            <p:ph sz="half" idx="14"/>
          </p:nvPr>
        </p:nvSpPr>
        <p:spPr>
          <a:xfrm>
            <a:off x="457200" y="3505199"/>
            <a:ext cx="2362200" cy="1524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p:txBody>
      </p:sp>
      <p:sp>
        <p:nvSpPr>
          <p:cNvPr id="10" name="Content Placeholder 3"/>
          <p:cNvSpPr>
            <a:spLocks noGrp="1"/>
          </p:cNvSpPr>
          <p:nvPr>
            <p:ph sz="half" idx="15"/>
          </p:nvPr>
        </p:nvSpPr>
        <p:spPr>
          <a:xfrm>
            <a:off x="2971800" y="3505199"/>
            <a:ext cx="5715000" cy="1524000"/>
          </a:xfrm>
        </p:spPr>
        <p:txBody>
          <a:bodyPr>
            <a:normAutofit/>
          </a:bodyPr>
          <a:lstStyle>
            <a:lvl1pPr>
              <a:defRPr sz="24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p:txBody>
      </p:sp>
      <p:sp>
        <p:nvSpPr>
          <p:cNvPr id="11" name="Title 10"/>
          <p:cNvSpPr>
            <a:spLocks noGrp="1"/>
          </p:cNvSpPr>
          <p:nvPr>
            <p:ph type="title"/>
          </p:nvPr>
        </p:nvSpPr>
        <p:spPr>
          <a:xfrm>
            <a:off x="-76200" y="-60000"/>
            <a:ext cx="8229600" cy="639763"/>
          </a:xfrm>
        </p:spPr>
        <p:txBody>
          <a:bodyPr/>
          <a:lstStyle/>
          <a:p>
            <a:r>
              <a:rPr lang="en-US"/>
              <a:t>Click to edit Master title style</a:t>
            </a:r>
            <a:endParaRPr lang="en-US" dirty="0"/>
          </a:p>
        </p:txBody>
      </p:sp>
      <p:sp>
        <p:nvSpPr>
          <p:cNvPr id="12" name="Text Placeholder 10"/>
          <p:cNvSpPr>
            <a:spLocks noGrp="1"/>
          </p:cNvSpPr>
          <p:nvPr>
            <p:ph type="body" sz="quarter" idx="13"/>
          </p:nvPr>
        </p:nvSpPr>
        <p:spPr>
          <a:xfrm>
            <a:off x="130800" y="457200"/>
            <a:ext cx="8251200" cy="457200"/>
          </a:xfrm>
        </p:spPr>
        <p:txBody>
          <a:bodyPr>
            <a:normAutofit/>
          </a:bodyPr>
          <a:lstStyle>
            <a:lvl1pPr>
              <a:buFontTx/>
              <a:buNone/>
              <a:defRPr sz="2400"/>
            </a:lvl1pPr>
          </a:lstStyle>
          <a:p>
            <a:pPr lvl="0"/>
            <a:r>
              <a:rPr lang="en-US"/>
              <a:t>Click to edit Master text styles</a:t>
            </a:r>
          </a:p>
        </p:txBody>
      </p:sp>
    </p:spTree>
    <p:extLst>
      <p:ext uri="{BB962C8B-B14F-4D97-AF65-F5344CB8AC3E}">
        <p14:creationId xmlns:p14="http://schemas.microsoft.com/office/powerpoint/2010/main" val="20077764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hree Picture">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en-US" dirty="0"/>
          </a:p>
        </p:txBody>
      </p:sp>
      <p:sp>
        <p:nvSpPr>
          <p:cNvPr id="4" name="Slide Number Placeholder 3"/>
          <p:cNvSpPr>
            <a:spLocks noGrp="1"/>
          </p:cNvSpPr>
          <p:nvPr>
            <p:ph type="sldNum" sz="quarter" idx="11"/>
          </p:nvPr>
        </p:nvSpPr>
        <p:spPr/>
        <p:txBody>
          <a:bodyPr/>
          <a:lstStyle/>
          <a:p>
            <a:fld id="{81582BD6-FC20-4557-852B-8433F8572D30}" type="slidenum">
              <a:rPr lang="en-US" smtClean="0"/>
              <a:pPr/>
              <a:t>‹#›</a:t>
            </a:fld>
            <a:endParaRPr lang="en-US" dirty="0"/>
          </a:p>
        </p:txBody>
      </p:sp>
      <p:sp>
        <p:nvSpPr>
          <p:cNvPr id="9" name="Content Placeholder 2"/>
          <p:cNvSpPr>
            <a:spLocks noGrp="1"/>
          </p:cNvSpPr>
          <p:nvPr>
            <p:ph sz="half" idx="1"/>
          </p:nvPr>
        </p:nvSpPr>
        <p:spPr>
          <a:xfrm>
            <a:off x="76200" y="3429000"/>
            <a:ext cx="2743200" cy="2544763"/>
          </a:xfrm>
        </p:spPr>
        <p:txBody>
          <a:bodyPr lIns="274320" tIns="0" rIns="182880">
            <a:normAutofit/>
          </a:bodyPr>
          <a:lstStyle>
            <a:lvl1pPr>
              <a:lnSpc>
                <a:spcPts val="2000"/>
              </a:lnSpc>
              <a:defRPr sz="1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p:txBody>
      </p:sp>
      <p:sp>
        <p:nvSpPr>
          <p:cNvPr id="10" name="Content Placeholder 3"/>
          <p:cNvSpPr>
            <a:spLocks noGrp="1"/>
          </p:cNvSpPr>
          <p:nvPr>
            <p:ph sz="half" idx="2"/>
          </p:nvPr>
        </p:nvSpPr>
        <p:spPr>
          <a:xfrm>
            <a:off x="2857500" y="3429000"/>
            <a:ext cx="2743200" cy="2544763"/>
          </a:xfrm>
        </p:spPr>
        <p:txBody>
          <a:bodyPr lIns="274320" tIns="0" rIns="182880">
            <a:normAutofit/>
          </a:bodyPr>
          <a:lstStyle>
            <a:lvl1pPr>
              <a:lnSpc>
                <a:spcPts val="2000"/>
              </a:lnSpc>
              <a:defRPr sz="1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p:txBody>
      </p:sp>
      <p:sp>
        <p:nvSpPr>
          <p:cNvPr id="11" name="Content Placeholder 3"/>
          <p:cNvSpPr>
            <a:spLocks noGrp="1"/>
          </p:cNvSpPr>
          <p:nvPr>
            <p:ph sz="half" idx="14"/>
          </p:nvPr>
        </p:nvSpPr>
        <p:spPr>
          <a:xfrm>
            <a:off x="5638800" y="3429000"/>
            <a:ext cx="2743200" cy="2544763"/>
          </a:xfrm>
        </p:spPr>
        <p:txBody>
          <a:bodyPr lIns="274320" tIns="0" rIns="182880">
            <a:normAutofit/>
          </a:bodyPr>
          <a:lstStyle>
            <a:lvl1pPr>
              <a:lnSpc>
                <a:spcPts val="2000"/>
              </a:lnSpc>
              <a:defRPr sz="1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p:txBody>
      </p:sp>
      <p:sp>
        <p:nvSpPr>
          <p:cNvPr id="15" name="Content Placeholder 2"/>
          <p:cNvSpPr>
            <a:spLocks noGrp="1"/>
          </p:cNvSpPr>
          <p:nvPr>
            <p:ph sz="half" idx="15"/>
          </p:nvPr>
        </p:nvSpPr>
        <p:spPr>
          <a:xfrm>
            <a:off x="76200" y="1447801"/>
            <a:ext cx="2743200" cy="17065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p:txBody>
      </p:sp>
      <p:sp>
        <p:nvSpPr>
          <p:cNvPr id="16" name="Content Placeholder 3"/>
          <p:cNvSpPr>
            <a:spLocks noGrp="1"/>
          </p:cNvSpPr>
          <p:nvPr>
            <p:ph sz="half" idx="16"/>
          </p:nvPr>
        </p:nvSpPr>
        <p:spPr>
          <a:xfrm>
            <a:off x="2857500" y="1447801"/>
            <a:ext cx="2743200" cy="17065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p:txBody>
      </p:sp>
      <p:sp>
        <p:nvSpPr>
          <p:cNvPr id="17" name="Content Placeholder 3"/>
          <p:cNvSpPr>
            <a:spLocks noGrp="1"/>
          </p:cNvSpPr>
          <p:nvPr>
            <p:ph sz="half" idx="17"/>
          </p:nvPr>
        </p:nvSpPr>
        <p:spPr>
          <a:xfrm>
            <a:off x="5638800" y="1447801"/>
            <a:ext cx="2743200" cy="17065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p:txBody>
      </p:sp>
      <p:sp>
        <p:nvSpPr>
          <p:cNvPr id="19" name="Title 18"/>
          <p:cNvSpPr>
            <a:spLocks noGrp="1"/>
          </p:cNvSpPr>
          <p:nvPr>
            <p:ph type="title"/>
          </p:nvPr>
        </p:nvSpPr>
        <p:spPr>
          <a:xfrm>
            <a:off x="-76200" y="-76200"/>
            <a:ext cx="8229600" cy="639763"/>
          </a:xfrm>
        </p:spPr>
        <p:txBody>
          <a:bodyPr/>
          <a:lstStyle/>
          <a:p>
            <a:r>
              <a:rPr lang="en-US"/>
              <a:t>Click to edit Master title style</a:t>
            </a:r>
            <a:endParaRPr lang="en-US" dirty="0"/>
          </a:p>
        </p:txBody>
      </p:sp>
      <p:sp>
        <p:nvSpPr>
          <p:cNvPr id="20" name="Text Placeholder 10"/>
          <p:cNvSpPr>
            <a:spLocks noGrp="1"/>
          </p:cNvSpPr>
          <p:nvPr>
            <p:ph type="body" sz="quarter" idx="13"/>
          </p:nvPr>
        </p:nvSpPr>
        <p:spPr>
          <a:xfrm>
            <a:off x="130800" y="441000"/>
            <a:ext cx="8251200" cy="457200"/>
          </a:xfrm>
        </p:spPr>
        <p:txBody>
          <a:bodyPr>
            <a:normAutofit/>
          </a:bodyPr>
          <a:lstStyle>
            <a:lvl1pPr>
              <a:buFontTx/>
              <a:buNone/>
              <a:defRPr sz="2400">
                <a:solidFill>
                  <a:schemeClr val="accent6">
                    <a:lumMod val="75000"/>
                  </a:schemeClr>
                </a:solidFill>
              </a:defRPr>
            </a:lvl1pPr>
          </a:lstStyle>
          <a:p>
            <a:pPr lvl="0"/>
            <a:r>
              <a:rPr lang="en-US"/>
              <a:t>Click to edit Master text styles</a:t>
            </a:r>
          </a:p>
        </p:txBody>
      </p:sp>
    </p:spTree>
    <p:extLst>
      <p:ext uri="{BB962C8B-B14F-4D97-AF65-F5344CB8AC3E}">
        <p14:creationId xmlns:p14="http://schemas.microsoft.com/office/powerpoint/2010/main" val="8939986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9" name="Slide Number Placeholder 8"/>
          <p:cNvSpPr>
            <a:spLocks noGrp="1"/>
          </p:cNvSpPr>
          <p:nvPr>
            <p:ph type="sldNum" sz="quarter" idx="14"/>
          </p:nvPr>
        </p:nvSpPr>
        <p:spPr/>
        <p:txBody>
          <a:bodyPr/>
          <a:lstStyle/>
          <a:p>
            <a:fld id="{81582BD6-FC20-4557-852B-8433F8572D30}" type="slidenum">
              <a:rPr lang="en-US" smtClean="0"/>
              <a:pPr/>
              <a:t>‹#›</a:t>
            </a:fld>
            <a:endParaRPr lang="en-US" dirty="0"/>
          </a:p>
        </p:txBody>
      </p:sp>
      <p:sp>
        <p:nvSpPr>
          <p:cNvPr id="10" name="Footer Placeholder 9"/>
          <p:cNvSpPr>
            <a:spLocks noGrp="1"/>
          </p:cNvSpPr>
          <p:nvPr>
            <p:ph type="ftr" sz="quarter" idx="15"/>
          </p:nvPr>
        </p:nvSpPr>
        <p:spPr/>
        <p:txBody>
          <a:bodyPr/>
          <a:lstStyle/>
          <a:p>
            <a:endParaRPr lang="en-US" dirty="0"/>
          </a:p>
        </p:txBody>
      </p:sp>
      <p:sp>
        <p:nvSpPr>
          <p:cNvPr id="13" name="Title 12"/>
          <p:cNvSpPr>
            <a:spLocks noGrp="1"/>
          </p:cNvSpPr>
          <p:nvPr>
            <p:ph type="title"/>
          </p:nvPr>
        </p:nvSpPr>
        <p:spPr>
          <a:xfrm>
            <a:off x="1219200" y="457200"/>
            <a:ext cx="8229600" cy="639763"/>
          </a:xfrm>
        </p:spPr>
        <p:txBody>
          <a:bodyPr/>
          <a:lstStyle/>
          <a:p>
            <a:r>
              <a:rPr lang="en-US"/>
              <a:t>Click to edit Master title style</a:t>
            </a:r>
          </a:p>
        </p:txBody>
      </p:sp>
      <p:sp>
        <p:nvSpPr>
          <p:cNvPr id="14" name="Text Placeholder 10"/>
          <p:cNvSpPr>
            <a:spLocks noGrp="1"/>
          </p:cNvSpPr>
          <p:nvPr>
            <p:ph type="body" sz="quarter" idx="13"/>
          </p:nvPr>
        </p:nvSpPr>
        <p:spPr>
          <a:xfrm>
            <a:off x="914400" y="974400"/>
            <a:ext cx="8251200" cy="457200"/>
          </a:xfrm>
        </p:spPr>
        <p:txBody>
          <a:bodyPr>
            <a:normAutofit/>
          </a:bodyPr>
          <a:lstStyle>
            <a:lvl1pPr>
              <a:buFontTx/>
              <a:buNone/>
              <a:defRPr sz="2400"/>
            </a:lvl1pPr>
          </a:lstStyle>
          <a:p>
            <a:pPr lvl="0"/>
            <a:r>
              <a:rPr lang="en-US"/>
              <a:t>Click to edit Master text styles</a:t>
            </a:r>
          </a:p>
        </p:txBody>
      </p:sp>
    </p:spTree>
  </p:cSld>
  <p:clrMapOvr>
    <a:masterClrMapping/>
  </p:clrMapOvr>
  <p:transition>
    <p:wheel spokes="8"/>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1493836"/>
            <a:ext cx="5111750" cy="46783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81000" y="1798637"/>
            <a:ext cx="2855913" cy="4373563"/>
          </a:xfrm>
        </p:spPr>
        <p:txBody>
          <a:bodyPr/>
          <a:lstStyle>
            <a:lvl1pPr marL="0" indent="0">
              <a:lnSpc>
                <a:spcPts val="1600"/>
              </a:lnSpc>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2" name="Slide Number Placeholder 11"/>
          <p:cNvSpPr>
            <a:spLocks noGrp="1"/>
          </p:cNvSpPr>
          <p:nvPr>
            <p:ph type="sldNum" sz="quarter" idx="14"/>
          </p:nvPr>
        </p:nvSpPr>
        <p:spPr/>
        <p:txBody>
          <a:bodyPr/>
          <a:lstStyle/>
          <a:p>
            <a:fld id="{81582BD6-FC20-4557-852B-8433F8572D30}" type="slidenum">
              <a:rPr lang="en-US" smtClean="0"/>
              <a:pPr/>
              <a:t>‹#›</a:t>
            </a:fld>
            <a:endParaRPr lang="en-US" dirty="0"/>
          </a:p>
        </p:txBody>
      </p:sp>
      <p:sp>
        <p:nvSpPr>
          <p:cNvPr id="13" name="Footer Placeholder 12"/>
          <p:cNvSpPr>
            <a:spLocks noGrp="1"/>
          </p:cNvSpPr>
          <p:nvPr>
            <p:ph type="ftr" sz="quarter" idx="15"/>
          </p:nvPr>
        </p:nvSpPr>
        <p:spPr/>
        <p:txBody>
          <a:bodyPr/>
          <a:lstStyle/>
          <a:p>
            <a:endParaRPr lang="en-US" dirty="0"/>
          </a:p>
        </p:txBody>
      </p:sp>
      <p:sp>
        <p:nvSpPr>
          <p:cNvPr id="14" name="Title 13"/>
          <p:cNvSpPr>
            <a:spLocks noGrp="1"/>
          </p:cNvSpPr>
          <p:nvPr>
            <p:ph type="title"/>
          </p:nvPr>
        </p:nvSpPr>
        <p:spPr>
          <a:xfrm>
            <a:off x="304800" y="-76200"/>
            <a:ext cx="8229600" cy="639763"/>
          </a:xfrm>
        </p:spPr>
        <p:txBody>
          <a:bodyPr/>
          <a:lstStyle>
            <a:lvl1pPr>
              <a:defRPr>
                <a:solidFill>
                  <a:schemeClr val="accent6">
                    <a:lumMod val="50000"/>
                  </a:schemeClr>
                </a:solidFill>
              </a:defRPr>
            </a:lvl1pPr>
          </a:lstStyle>
          <a:p>
            <a:r>
              <a:rPr lang="en-US"/>
              <a:t>Click to edit Master title style</a:t>
            </a:r>
            <a:endParaRPr lang="en-US" dirty="0"/>
          </a:p>
        </p:txBody>
      </p:sp>
      <p:sp>
        <p:nvSpPr>
          <p:cNvPr id="15" name="Text Placeholder 10"/>
          <p:cNvSpPr>
            <a:spLocks noGrp="1"/>
          </p:cNvSpPr>
          <p:nvPr>
            <p:ph type="body" sz="quarter" idx="13"/>
          </p:nvPr>
        </p:nvSpPr>
        <p:spPr>
          <a:xfrm>
            <a:off x="511800" y="441000"/>
            <a:ext cx="8251200" cy="457200"/>
          </a:xfrm>
        </p:spPr>
        <p:txBody>
          <a:bodyPr>
            <a:normAutofit/>
          </a:bodyPr>
          <a:lstStyle>
            <a:lvl1pPr>
              <a:buFontTx/>
              <a:buNone/>
              <a:defRPr sz="2400">
                <a:solidFill>
                  <a:schemeClr val="accent6">
                    <a:lumMod val="75000"/>
                  </a:schemeClr>
                </a:solidFill>
              </a:defRPr>
            </a:lvl1pPr>
          </a:lstStyle>
          <a:p>
            <a:pPr lvl="0"/>
            <a:r>
              <a:rPr lang="en-US"/>
              <a:t>Click to edit Master text styles</a:t>
            </a:r>
          </a:p>
        </p:txBody>
      </p:sp>
    </p:spTree>
  </p:cSld>
  <p:clrMapOvr>
    <a:masterClrMapping/>
  </p:clrMapOvr>
  <p:transition>
    <p:wheel spokes="8"/>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questions contac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47800"/>
            <a:ext cx="5111750" cy="4678363"/>
          </a:xfrm>
        </p:spPr>
        <p:txBody>
          <a:bodyPr/>
          <a:lstStyle>
            <a:lvl1pPr>
              <a:buClr>
                <a:schemeClr val="tx1">
                  <a:lumMod val="95000"/>
                  <a:lumOff val="5000"/>
                </a:schemeClr>
              </a:buClr>
              <a:defRPr sz="3200">
                <a:solidFill>
                  <a:schemeClr val="tx1">
                    <a:lumMod val="95000"/>
                    <a:lumOff val="5000"/>
                  </a:schemeClr>
                </a:solidFill>
              </a:defRPr>
            </a:lvl1pPr>
            <a:lvl2pPr>
              <a:buClr>
                <a:schemeClr val="tx1">
                  <a:lumMod val="95000"/>
                  <a:lumOff val="5000"/>
                </a:schemeClr>
              </a:buClr>
              <a:defRPr sz="2800">
                <a:solidFill>
                  <a:schemeClr val="tx1">
                    <a:lumMod val="95000"/>
                    <a:lumOff val="5000"/>
                  </a:schemeClr>
                </a:solidFill>
              </a:defRPr>
            </a:lvl2pPr>
            <a:lvl3pPr>
              <a:buClr>
                <a:schemeClr val="tx1">
                  <a:lumMod val="95000"/>
                  <a:lumOff val="5000"/>
                </a:schemeClr>
              </a:buClr>
              <a:defRPr sz="2400">
                <a:solidFill>
                  <a:schemeClr val="tx1">
                    <a:lumMod val="95000"/>
                    <a:lumOff val="5000"/>
                  </a:schemeClr>
                </a:solidFill>
              </a:defRPr>
            </a:lvl3pPr>
            <a:lvl4pPr>
              <a:buClr>
                <a:schemeClr val="tx1">
                  <a:lumMod val="95000"/>
                  <a:lumOff val="5000"/>
                </a:schemeClr>
              </a:buClr>
              <a:defRPr sz="2000">
                <a:solidFill>
                  <a:schemeClr val="tx1">
                    <a:lumMod val="95000"/>
                    <a:lumOff val="5000"/>
                  </a:schemeClr>
                </a:solidFill>
              </a:defRPr>
            </a:lvl4pPr>
            <a:lvl5pPr>
              <a:buClr>
                <a:schemeClr val="tx1">
                  <a:lumMod val="95000"/>
                  <a:lumOff val="5000"/>
                </a:schemeClr>
              </a:buClr>
              <a:defRPr sz="2000">
                <a:solidFill>
                  <a:schemeClr val="tx1">
                    <a:lumMod val="95000"/>
                    <a:lumOff val="5000"/>
                  </a:schemeClr>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562600" y="1524000"/>
            <a:ext cx="2855913" cy="4373563"/>
          </a:xfrm>
        </p:spPr>
        <p:txBody>
          <a:bodyPr/>
          <a:lstStyle>
            <a:lvl1pPr marL="0" indent="0">
              <a:lnSpc>
                <a:spcPts val="1600"/>
              </a:lnSpc>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2" name="Slide Number Placeholder 11"/>
          <p:cNvSpPr>
            <a:spLocks noGrp="1"/>
          </p:cNvSpPr>
          <p:nvPr>
            <p:ph type="sldNum" sz="quarter" idx="14"/>
          </p:nvPr>
        </p:nvSpPr>
        <p:spPr/>
        <p:txBody>
          <a:bodyPr/>
          <a:lstStyle/>
          <a:p>
            <a:fld id="{81582BD6-FC20-4557-852B-8433F8572D30}" type="slidenum">
              <a:rPr lang="en-US" smtClean="0"/>
              <a:pPr/>
              <a:t>‹#›</a:t>
            </a:fld>
            <a:endParaRPr lang="en-US" dirty="0"/>
          </a:p>
        </p:txBody>
      </p:sp>
      <p:sp>
        <p:nvSpPr>
          <p:cNvPr id="13" name="Footer Placeholder 12"/>
          <p:cNvSpPr>
            <a:spLocks noGrp="1"/>
          </p:cNvSpPr>
          <p:nvPr>
            <p:ph type="ftr" sz="quarter" idx="15"/>
          </p:nvPr>
        </p:nvSpPr>
        <p:spPr/>
        <p:txBody>
          <a:bodyPr/>
          <a:lstStyle/>
          <a:p>
            <a:endParaRPr lang="en-US" dirty="0"/>
          </a:p>
        </p:txBody>
      </p:sp>
      <p:sp>
        <p:nvSpPr>
          <p:cNvPr id="14" name="Title 13"/>
          <p:cNvSpPr>
            <a:spLocks noGrp="1"/>
          </p:cNvSpPr>
          <p:nvPr>
            <p:ph type="title"/>
          </p:nvPr>
        </p:nvSpPr>
        <p:spPr>
          <a:xfrm>
            <a:off x="381000" y="457200"/>
            <a:ext cx="6858000" cy="639763"/>
          </a:xfrm>
        </p:spPr>
        <p:txBody>
          <a:bodyPr/>
          <a:lstStyle>
            <a:lvl1pPr>
              <a:buClr>
                <a:schemeClr val="tx1">
                  <a:lumMod val="95000"/>
                  <a:lumOff val="5000"/>
                </a:schemeClr>
              </a:buClr>
              <a:defRPr sz="2800">
                <a:solidFill>
                  <a:schemeClr val="accent6">
                    <a:lumMod val="50000"/>
                  </a:schemeClr>
                </a:solidFill>
              </a:defRPr>
            </a:lvl1pPr>
          </a:lstStyle>
          <a:p>
            <a:r>
              <a:rPr lang="en-US"/>
              <a:t>Click to edit Master title style</a:t>
            </a:r>
            <a:endParaRPr lang="en-US" dirty="0"/>
          </a:p>
        </p:txBody>
      </p:sp>
      <p:sp>
        <p:nvSpPr>
          <p:cNvPr id="15" name="Text Placeholder 10"/>
          <p:cNvSpPr>
            <a:spLocks noGrp="1"/>
          </p:cNvSpPr>
          <p:nvPr>
            <p:ph type="body" sz="quarter" idx="13"/>
          </p:nvPr>
        </p:nvSpPr>
        <p:spPr>
          <a:xfrm>
            <a:off x="591600" y="974400"/>
            <a:ext cx="6876000" cy="457200"/>
          </a:xfrm>
        </p:spPr>
        <p:txBody>
          <a:bodyPr>
            <a:normAutofit/>
          </a:bodyPr>
          <a:lstStyle>
            <a:lvl1pPr>
              <a:buFontTx/>
              <a:buNone/>
              <a:defRPr sz="2000">
                <a:solidFill>
                  <a:schemeClr val="accent6">
                    <a:lumMod val="75000"/>
                  </a:schemeClr>
                </a:solidFill>
              </a:defRPr>
            </a:lvl1pPr>
          </a:lstStyle>
          <a:p>
            <a:pPr lvl="0"/>
            <a:r>
              <a:rPr lang="en-US"/>
              <a:t>Click to edit Master text styles</a:t>
            </a:r>
          </a:p>
        </p:txBody>
      </p:sp>
    </p:spTree>
  </p:cSld>
  <p:clrMapOvr>
    <a:masterClrMapping/>
  </p:clrMapOvr>
  <p:transition>
    <p:wheel spokes="8"/>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953000" y="4724400"/>
            <a:ext cx="3962400" cy="338139"/>
          </a:xfrm>
        </p:spPr>
        <p:txBody>
          <a:bodyPr anchor="b"/>
          <a:lstStyle>
            <a:lvl1pPr algn="l">
              <a:defRPr sz="1800" b="1"/>
            </a:lvl1pPr>
          </a:lstStyle>
          <a:p>
            <a:r>
              <a:rPr lang="en-US"/>
              <a:t>Click to edit Master title style</a:t>
            </a:r>
            <a:endParaRPr lang="en-US" dirty="0"/>
          </a:p>
        </p:txBody>
      </p:sp>
      <p:sp>
        <p:nvSpPr>
          <p:cNvPr id="3" name="Picture Placeholder 2"/>
          <p:cNvSpPr>
            <a:spLocks noGrp="1"/>
          </p:cNvSpPr>
          <p:nvPr>
            <p:ph type="pic" idx="1"/>
          </p:nvPr>
        </p:nvSpPr>
        <p:spPr>
          <a:xfrm>
            <a:off x="1143000" y="304800"/>
            <a:ext cx="6934200" cy="42672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4953000" y="5029201"/>
            <a:ext cx="3962400" cy="804863"/>
          </a:xfrm>
        </p:spPr>
        <p:txBody>
          <a:bodyPr>
            <a:normAutofit/>
          </a:bodyPr>
          <a:lstStyle>
            <a:lvl1pPr marL="0" indent="0">
              <a:lnSpc>
                <a:spcPts val="1400"/>
              </a:lnSpc>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Slide Number Placeholder 7"/>
          <p:cNvSpPr>
            <a:spLocks noGrp="1"/>
          </p:cNvSpPr>
          <p:nvPr>
            <p:ph type="sldNum" sz="quarter" idx="10"/>
          </p:nvPr>
        </p:nvSpPr>
        <p:spPr/>
        <p:txBody>
          <a:bodyPr/>
          <a:lstStyle/>
          <a:p>
            <a:fld id="{81582BD6-FC20-4557-852B-8433F8572D30}" type="slidenum">
              <a:rPr lang="en-US" smtClean="0"/>
              <a:pPr/>
              <a:t>‹#›</a:t>
            </a:fld>
            <a:endParaRPr lang="en-US" dirty="0"/>
          </a:p>
        </p:txBody>
      </p:sp>
      <p:sp>
        <p:nvSpPr>
          <p:cNvPr id="9" name="Footer Placeholder 8"/>
          <p:cNvSpPr>
            <a:spLocks noGrp="1"/>
          </p:cNvSpPr>
          <p:nvPr>
            <p:ph type="ftr" sz="quarter" idx="11"/>
          </p:nvPr>
        </p:nvSpPr>
        <p:spPr/>
        <p:txBody>
          <a:bodyPr/>
          <a:lstStyle/>
          <a:p>
            <a:endParaRPr lang="en-US" dirty="0"/>
          </a:p>
        </p:txBody>
      </p:sp>
      <p:pic>
        <p:nvPicPr>
          <p:cNvPr id="7" name="Picture 6" descr="dna_strand_b_w.png"/>
          <p:cNvPicPr>
            <a:picLocks noChangeAspect="1"/>
          </p:cNvPicPr>
          <p:nvPr userDrawn="1"/>
        </p:nvPicPr>
        <p:blipFill>
          <a:blip r:embed="rId2"/>
          <a:stretch>
            <a:fillRect/>
          </a:stretch>
        </p:blipFill>
        <p:spPr>
          <a:xfrm>
            <a:off x="3657600" y="762000"/>
            <a:ext cx="6000750" cy="6858000"/>
          </a:xfrm>
          <a:prstGeom prst="rect">
            <a:avLst/>
          </a:prstGeom>
        </p:spPr>
      </p:pic>
    </p:spTree>
  </p:cSld>
  <p:clrMapOvr>
    <a:masterClrMapping/>
  </p:clrMapOvr>
  <p:transition>
    <p:wheel spokes="8"/>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242647" y="339510"/>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7527067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242647" y="339510"/>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6432166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4491250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9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9993335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5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04182554"/>
      </p:ext>
    </p:extLst>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1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1298475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2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1852504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3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4670310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4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286602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6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5B47D6-DAD7-40A6-BD10-CD2FABB13213}"/>
              </a:ext>
            </a:extLst>
          </p:cNvPr>
          <p:cNvSpPr/>
          <p:nvPr userDrawn="1"/>
        </p:nvSpPr>
        <p:spPr>
          <a:xfrm>
            <a:off x="0" y="0"/>
            <a:ext cx="9144000"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Tree>
    <p:extLst>
      <p:ext uri="{BB962C8B-B14F-4D97-AF65-F5344CB8AC3E}">
        <p14:creationId xmlns:p14="http://schemas.microsoft.com/office/powerpoint/2010/main" val="337901141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Image slide layout">
    <p:spTree>
      <p:nvGrpSpPr>
        <p:cNvPr id="1" name=""/>
        <p:cNvGrpSpPr/>
        <p:nvPr/>
      </p:nvGrpSpPr>
      <p:grpSpPr>
        <a:xfrm>
          <a:off x="0" y="0"/>
          <a:ext cx="0" cy="0"/>
          <a:chOff x="0" y="0"/>
          <a:chExt cx="0" cy="0"/>
        </a:xfrm>
      </p:grpSpPr>
      <p:sp>
        <p:nvSpPr>
          <p:cNvPr id="4" name="Picture Placeholder 2">
            <a:extLst>
              <a:ext uri="{FF2B5EF4-FFF2-40B4-BE49-F238E27FC236}">
                <a16:creationId xmlns:a16="http://schemas.microsoft.com/office/drawing/2014/main" id="{27960874-3F9B-4D3F-855A-5669B09C929B}"/>
              </a:ext>
            </a:extLst>
          </p:cNvPr>
          <p:cNvSpPr>
            <a:spLocks noGrp="1"/>
          </p:cNvSpPr>
          <p:nvPr>
            <p:ph type="pic" idx="12" hasCustomPrompt="1"/>
          </p:nvPr>
        </p:nvSpPr>
        <p:spPr>
          <a:xfrm>
            <a:off x="0" y="1"/>
            <a:ext cx="9144000" cy="3135087"/>
          </a:xfrm>
          <a:prstGeom prst="rect">
            <a:avLst/>
          </a:prstGeom>
          <a:solidFill>
            <a:schemeClr val="bg1">
              <a:lumMod val="95000"/>
            </a:schemeClr>
          </a:solidFill>
          <a:ln w="12700">
            <a:noFill/>
          </a:ln>
        </p:spPr>
        <p:txBody>
          <a:bodyPr anchor="ctr"/>
          <a:lstStyle>
            <a:lvl1pPr marL="0" indent="0" algn="ctr">
              <a:buNone/>
              <a:defRPr sz="135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And Send To Back </a:t>
            </a:r>
            <a:endParaRPr lang="ko-KR" altLang="en-US" dirty="0"/>
          </a:p>
        </p:txBody>
      </p:sp>
      <p:sp>
        <p:nvSpPr>
          <p:cNvPr id="5" name="Picture Placeholder 2">
            <a:extLst>
              <a:ext uri="{FF2B5EF4-FFF2-40B4-BE49-F238E27FC236}">
                <a16:creationId xmlns:a16="http://schemas.microsoft.com/office/drawing/2014/main" id="{2B1140DE-B7EF-4821-92DB-87F8292871AB}"/>
              </a:ext>
            </a:extLst>
          </p:cNvPr>
          <p:cNvSpPr>
            <a:spLocks noGrp="1"/>
          </p:cNvSpPr>
          <p:nvPr>
            <p:ph type="pic" idx="13" hasCustomPrompt="1"/>
          </p:nvPr>
        </p:nvSpPr>
        <p:spPr>
          <a:xfrm>
            <a:off x="679217" y="2078266"/>
            <a:ext cx="1723620" cy="2088000"/>
          </a:xfrm>
          <a:prstGeom prst="rect">
            <a:avLst/>
          </a:prstGeom>
          <a:solidFill>
            <a:schemeClr val="bg1">
              <a:lumMod val="95000"/>
            </a:schemeClr>
          </a:solidFill>
          <a:ln w="12700">
            <a:noFill/>
          </a:ln>
        </p:spPr>
        <p:txBody>
          <a:bodyPr anchor="ctr"/>
          <a:lstStyle>
            <a:lvl1pPr marL="0" indent="0" algn="ctr">
              <a:buNone/>
              <a:defRPr sz="90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p>
          <a:p>
            <a:r>
              <a:rPr lang="en-US" altLang="ko-KR" dirty="0"/>
              <a:t>And Send To Back </a:t>
            </a:r>
            <a:endParaRPr lang="ko-KR" altLang="en-US" dirty="0"/>
          </a:p>
        </p:txBody>
      </p:sp>
      <p:sp>
        <p:nvSpPr>
          <p:cNvPr id="6" name="Picture Placeholder 2">
            <a:extLst>
              <a:ext uri="{FF2B5EF4-FFF2-40B4-BE49-F238E27FC236}">
                <a16:creationId xmlns:a16="http://schemas.microsoft.com/office/drawing/2014/main" id="{72D1BE3B-CE32-4F45-9E7C-3CF4C5DACDCA}"/>
              </a:ext>
            </a:extLst>
          </p:cNvPr>
          <p:cNvSpPr>
            <a:spLocks noGrp="1"/>
          </p:cNvSpPr>
          <p:nvPr>
            <p:ph type="pic" idx="14" hasCustomPrompt="1"/>
          </p:nvPr>
        </p:nvSpPr>
        <p:spPr>
          <a:xfrm>
            <a:off x="4711771" y="2078266"/>
            <a:ext cx="1723620" cy="2088000"/>
          </a:xfrm>
          <a:prstGeom prst="rect">
            <a:avLst/>
          </a:prstGeom>
          <a:solidFill>
            <a:schemeClr val="bg1">
              <a:lumMod val="95000"/>
            </a:schemeClr>
          </a:solidFill>
          <a:ln w="12700">
            <a:noFill/>
          </a:ln>
        </p:spPr>
        <p:txBody>
          <a:bodyPr anchor="ctr"/>
          <a:lstStyle>
            <a:lvl1pPr marL="0" indent="0" algn="ctr">
              <a:buNone/>
              <a:defRPr sz="90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p>
          <a:p>
            <a:r>
              <a:rPr lang="en-US" altLang="ko-KR" dirty="0"/>
              <a:t>And Send To Back </a:t>
            </a:r>
            <a:endParaRPr lang="ko-KR" altLang="en-US" dirty="0"/>
          </a:p>
        </p:txBody>
      </p:sp>
      <p:sp>
        <p:nvSpPr>
          <p:cNvPr id="7" name="Picture Placeholder 2">
            <a:extLst>
              <a:ext uri="{FF2B5EF4-FFF2-40B4-BE49-F238E27FC236}">
                <a16:creationId xmlns:a16="http://schemas.microsoft.com/office/drawing/2014/main" id="{6F1FA09A-98C2-4BC7-A032-43C843531C64}"/>
              </a:ext>
            </a:extLst>
          </p:cNvPr>
          <p:cNvSpPr>
            <a:spLocks noGrp="1"/>
          </p:cNvSpPr>
          <p:nvPr>
            <p:ph type="pic" idx="15" hasCustomPrompt="1"/>
          </p:nvPr>
        </p:nvSpPr>
        <p:spPr>
          <a:xfrm>
            <a:off x="2695494" y="2078266"/>
            <a:ext cx="1723620" cy="2088000"/>
          </a:xfrm>
          <a:prstGeom prst="rect">
            <a:avLst/>
          </a:prstGeom>
          <a:solidFill>
            <a:schemeClr val="bg1">
              <a:lumMod val="95000"/>
            </a:schemeClr>
          </a:solidFill>
          <a:ln w="12700">
            <a:noFill/>
          </a:ln>
        </p:spPr>
        <p:txBody>
          <a:bodyPr anchor="ctr"/>
          <a:lstStyle>
            <a:lvl1pPr marL="0" indent="0" algn="ctr">
              <a:buNone/>
              <a:defRPr sz="90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p>
          <a:p>
            <a:r>
              <a:rPr lang="en-US" altLang="ko-KR" dirty="0"/>
              <a:t>And Send To Back </a:t>
            </a:r>
            <a:endParaRPr lang="ko-KR" altLang="en-US" dirty="0"/>
          </a:p>
        </p:txBody>
      </p:sp>
      <p:sp>
        <p:nvSpPr>
          <p:cNvPr id="8" name="Picture Placeholder 2">
            <a:extLst>
              <a:ext uri="{FF2B5EF4-FFF2-40B4-BE49-F238E27FC236}">
                <a16:creationId xmlns:a16="http://schemas.microsoft.com/office/drawing/2014/main" id="{28718837-365D-4859-B99D-1C4C5BB7E508}"/>
              </a:ext>
            </a:extLst>
          </p:cNvPr>
          <p:cNvSpPr>
            <a:spLocks noGrp="1"/>
          </p:cNvSpPr>
          <p:nvPr>
            <p:ph type="pic" idx="16" hasCustomPrompt="1"/>
          </p:nvPr>
        </p:nvSpPr>
        <p:spPr>
          <a:xfrm>
            <a:off x="6728048" y="2078266"/>
            <a:ext cx="1723620" cy="2088000"/>
          </a:xfrm>
          <a:prstGeom prst="rect">
            <a:avLst/>
          </a:prstGeom>
          <a:solidFill>
            <a:schemeClr val="bg1">
              <a:lumMod val="95000"/>
            </a:schemeClr>
          </a:solidFill>
          <a:ln w="12700">
            <a:noFill/>
          </a:ln>
        </p:spPr>
        <p:txBody>
          <a:bodyPr anchor="ctr"/>
          <a:lstStyle>
            <a:lvl1pPr marL="0" indent="0" algn="ctr">
              <a:buNone/>
              <a:defRPr sz="90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p>
          <a:p>
            <a:r>
              <a:rPr lang="en-US" altLang="ko-KR" dirty="0"/>
              <a:t>And Send To Back </a:t>
            </a:r>
            <a:endParaRPr lang="ko-KR" altLang="en-US" dirty="0"/>
          </a:p>
        </p:txBody>
      </p:sp>
      <p:sp>
        <p:nvSpPr>
          <p:cNvPr id="22" name="Text Placeholder 9">
            <a:extLst>
              <a:ext uri="{FF2B5EF4-FFF2-40B4-BE49-F238E27FC236}">
                <a16:creationId xmlns:a16="http://schemas.microsoft.com/office/drawing/2014/main" id="{4111A57B-317A-41FC-8D5B-458B4DA86DA4}"/>
              </a:ext>
            </a:extLst>
          </p:cNvPr>
          <p:cNvSpPr>
            <a:spLocks noGrp="1"/>
          </p:cNvSpPr>
          <p:nvPr>
            <p:ph type="body" sz="quarter" idx="10" hasCustomPrompt="1"/>
          </p:nvPr>
        </p:nvSpPr>
        <p:spPr>
          <a:xfrm>
            <a:off x="242647" y="740106"/>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03281855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Image slide layout">
    <p:spTree>
      <p:nvGrpSpPr>
        <p:cNvPr id="1" name=""/>
        <p:cNvGrpSpPr/>
        <p:nvPr/>
      </p:nvGrpSpPr>
      <p:grpSpPr>
        <a:xfrm>
          <a:off x="0" y="0"/>
          <a:ext cx="0" cy="0"/>
          <a:chOff x="0" y="0"/>
          <a:chExt cx="0" cy="0"/>
        </a:xfrm>
      </p:grpSpPr>
      <p:sp>
        <p:nvSpPr>
          <p:cNvPr id="22" name="Text Placeholder 9">
            <a:extLst>
              <a:ext uri="{FF2B5EF4-FFF2-40B4-BE49-F238E27FC236}">
                <a16:creationId xmlns:a16="http://schemas.microsoft.com/office/drawing/2014/main" id="{4111A57B-317A-41FC-8D5B-458B4DA86DA4}"/>
              </a:ext>
            </a:extLst>
          </p:cNvPr>
          <p:cNvSpPr>
            <a:spLocks noGrp="1"/>
          </p:cNvSpPr>
          <p:nvPr>
            <p:ph type="body" sz="quarter" idx="10" hasCustomPrompt="1"/>
          </p:nvPr>
        </p:nvSpPr>
        <p:spPr>
          <a:xfrm>
            <a:off x="242647" y="339510"/>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Picture Placeholder 2">
            <a:extLst>
              <a:ext uri="{FF2B5EF4-FFF2-40B4-BE49-F238E27FC236}">
                <a16:creationId xmlns:a16="http://schemas.microsoft.com/office/drawing/2014/main" id="{8E24A2BE-80CE-4B79-BF31-91FA62C04420}"/>
              </a:ext>
            </a:extLst>
          </p:cNvPr>
          <p:cNvSpPr>
            <a:spLocks noGrp="1"/>
          </p:cNvSpPr>
          <p:nvPr>
            <p:ph type="pic" idx="13" hasCustomPrompt="1"/>
          </p:nvPr>
        </p:nvSpPr>
        <p:spPr>
          <a:xfrm>
            <a:off x="0" y="2160665"/>
            <a:ext cx="9144000" cy="2502762"/>
          </a:xfrm>
          <a:prstGeom prst="rect">
            <a:avLst/>
          </a:prstGeom>
          <a:solidFill>
            <a:schemeClr val="bg1">
              <a:lumMod val="95000"/>
            </a:schemeClr>
          </a:solidFill>
        </p:spPr>
        <p:txBody>
          <a:bodyPr anchor="ctr"/>
          <a:lstStyle>
            <a:lvl1pPr marL="0" indent="0" algn="ctr">
              <a:buNone/>
              <a:defRPr sz="1350" baseline="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 </a:t>
            </a:r>
            <a:endParaRPr lang="ko-KR" altLang="en-US" dirty="0"/>
          </a:p>
        </p:txBody>
      </p:sp>
      <p:sp>
        <p:nvSpPr>
          <p:cNvPr id="5" name="Rectangle 4">
            <a:extLst>
              <a:ext uri="{FF2B5EF4-FFF2-40B4-BE49-F238E27FC236}">
                <a16:creationId xmlns:a16="http://schemas.microsoft.com/office/drawing/2014/main" id="{B2F51014-6E90-4769-BCD9-A06A9FC17AC8}"/>
              </a:ext>
            </a:extLst>
          </p:cNvPr>
          <p:cNvSpPr/>
          <p:nvPr userDrawn="1"/>
        </p:nvSpPr>
        <p:spPr>
          <a:xfrm>
            <a:off x="0" y="2026940"/>
            <a:ext cx="9144000" cy="72008"/>
          </a:xfrm>
          <a:prstGeom prst="rect">
            <a:avLst/>
          </a:prstGeom>
          <a:solidFill>
            <a:schemeClr val="accent6">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
        <p:nvSpPr>
          <p:cNvPr id="6" name="Rectangle 5">
            <a:extLst>
              <a:ext uri="{FF2B5EF4-FFF2-40B4-BE49-F238E27FC236}">
                <a16:creationId xmlns:a16="http://schemas.microsoft.com/office/drawing/2014/main" id="{D8BC926F-7282-4E00-BF8A-8D24B274039B}"/>
              </a:ext>
            </a:extLst>
          </p:cNvPr>
          <p:cNvSpPr/>
          <p:nvPr userDrawn="1"/>
        </p:nvSpPr>
        <p:spPr>
          <a:xfrm>
            <a:off x="0" y="4725144"/>
            <a:ext cx="9144000" cy="72008"/>
          </a:xfrm>
          <a:prstGeom prst="rect">
            <a:avLst/>
          </a:prstGeom>
          <a:solidFill>
            <a:schemeClr val="accent6">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Tree>
    <p:extLst>
      <p:ext uri="{BB962C8B-B14F-4D97-AF65-F5344CB8AC3E}">
        <p14:creationId xmlns:p14="http://schemas.microsoft.com/office/powerpoint/2010/main" val="213034871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4" name="Picture Placeholder 2"/>
          <p:cNvSpPr>
            <a:spLocks noGrp="1"/>
          </p:cNvSpPr>
          <p:nvPr>
            <p:ph type="pic" idx="10" hasCustomPrompt="1"/>
          </p:nvPr>
        </p:nvSpPr>
        <p:spPr>
          <a:xfrm>
            <a:off x="3069000" y="545824"/>
            <a:ext cx="6075000" cy="2736000"/>
          </a:xfrm>
          <a:prstGeom prst="rect">
            <a:avLst/>
          </a:prstGeom>
          <a:solidFill>
            <a:schemeClr val="bg1">
              <a:lumMod val="95000"/>
            </a:schemeClr>
          </a:solidFill>
        </p:spPr>
        <p:txBody>
          <a:bodyPr anchor="ctr"/>
          <a:lstStyle>
            <a:lvl1pPr marL="0" indent="0" algn="ctr">
              <a:buNone/>
              <a:defRPr sz="900" baseline="0">
                <a:effectLst/>
                <a:latin typeface="+mn-lt"/>
                <a:ea typeface="+mj-ea"/>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5" name="Picture Placeholder 2"/>
          <p:cNvSpPr>
            <a:spLocks noGrp="1"/>
          </p:cNvSpPr>
          <p:nvPr>
            <p:ph type="pic" idx="11" hasCustomPrompt="1"/>
          </p:nvPr>
        </p:nvSpPr>
        <p:spPr>
          <a:xfrm>
            <a:off x="0" y="3575404"/>
            <a:ext cx="6075000" cy="2736000"/>
          </a:xfrm>
          <a:prstGeom prst="rect">
            <a:avLst/>
          </a:prstGeom>
          <a:solidFill>
            <a:schemeClr val="bg1">
              <a:lumMod val="95000"/>
            </a:schemeClr>
          </a:solidFill>
        </p:spPr>
        <p:txBody>
          <a:bodyPr anchor="ctr"/>
          <a:lstStyle>
            <a:lvl1pPr marL="0" indent="0" algn="ctr">
              <a:buNone/>
              <a:defRPr sz="900" baseline="0">
                <a:effectLst/>
                <a:latin typeface="+mn-lt"/>
                <a:ea typeface="+mj-ea"/>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90401738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31_Images &amp; Contents Layout">
    <p:spTree>
      <p:nvGrpSpPr>
        <p:cNvPr id="1" name=""/>
        <p:cNvGrpSpPr/>
        <p:nvPr/>
      </p:nvGrpSpPr>
      <p:grpSpPr>
        <a:xfrm>
          <a:off x="0" y="0"/>
          <a:ext cx="0" cy="0"/>
          <a:chOff x="0" y="0"/>
          <a:chExt cx="0" cy="0"/>
        </a:xfrm>
      </p:grpSpPr>
      <p:sp>
        <p:nvSpPr>
          <p:cNvPr id="6" name="그림 개체 틀 12">
            <a:extLst>
              <a:ext uri="{FF2B5EF4-FFF2-40B4-BE49-F238E27FC236}">
                <a16:creationId xmlns:a16="http://schemas.microsoft.com/office/drawing/2014/main" id="{A7A44CD1-8791-4411-9DCF-BE8F9EB9EB13}"/>
              </a:ext>
            </a:extLst>
          </p:cNvPr>
          <p:cNvSpPr>
            <a:spLocks noGrp="1"/>
          </p:cNvSpPr>
          <p:nvPr>
            <p:ph type="pic" sz="quarter" idx="10" hasCustomPrompt="1"/>
          </p:nvPr>
        </p:nvSpPr>
        <p:spPr>
          <a:xfrm>
            <a:off x="599302" y="1223317"/>
            <a:ext cx="4080821" cy="4721980"/>
          </a:xfrm>
          <a:custGeom>
            <a:avLst/>
            <a:gdLst>
              <a:gd name="connsiteX0" fmla="*/ 2090352 w 5441094"/>
              <a:gd name="connsiteY0" fmla="*/ 2977952 h 4721980"/>
              <a:gd name="connsiteX1" fmla="*/ 3101888 w 5441094"/>
              <a:gd name="connsiteY1" fmla="*/ 4721980 h 4721980"/>
              <a:gd name="connsiteX2" fmla="*/ 1078816 w 5441094"/>
              <a:gd name="connsiteY2" fmla="*/ 4721980 h 4721980"/>
              <a:gd name="connsiteX3" fmla="*/ 2191267 w 5441094"/>
              <a:gd name="connsiteY3" fmla="*/ 2940880 h 4721980"/>
              <a:gd name="connsiteX4" fmla="*/ 4155992 w 5441094"/>
              <a:gd name="connsiteY4" fmla="*/ 2940880 h 4721980"/>
              <a:gd name="connsiteX5" fmla="*/ 3173629 w 5441094"/>
              <a:gd name="connsiteY5" fmla="*/ 4634609 h 4721980"/>
              <a:gd name="connsiteX6" fmla="*/ 0 w 5441094"/>
              <a:gd name="connsiteY6" fmla="*/ 2928524 h 4721980"/>
              <a:gd name="connsiteX7" fmla="*/ 2023072 w 5441094"/>
              <a:gd name="connsiteY7" fmla="*/ 2928524 h 4721980"/>
              <a:gd name="connsiteX8" fmla="*/ 1011536 w 5441094"/>
              <a:gd name="connsiteY8" fmla="*/ 4672552 h 4721980"/>
              <a:gd name="connsiteX9" fmla="*/ 982363 w 5441094"/>
              <a:gd name="connsiteY9" fmla="*/ 1120204 h 4721980"/>
              <a:gd name="connsiteX10" fmla="*/ 1964725 w 5441094"/>
              <a:gd name="connsiteY10" fmla="*/ 2813933 h 4721980"/>
              <a:gd name="connsiteX11" fmla="*/ 0 w 5441094"/>
              <a:gd name="connsiteY11" fmla="*/ 2813933 h 4721980"/>
              <a:gd name="connsiteX12" fmla="*/ 3816180 w 5441094"/>
              <a:gd name="connsiteY12" fmla="*/ 12357 h 4721980"/>
              <a:gd name="connsiteX13" fmla="*/ 5441094 w 5441094"/>
              <a:gd name="connsiteY13" fmla="*/ 2813933 h 4721980"/>
              <a:gd name="connsiteX14" fmla="*/ 2191266 w 5441094"/>
              <a:gd name="connsiteY14" fmla="*/ 2813933 h 4721980"/>
              <a:gd name="connsiteX15" fmla="*/ 465439 w 5441094"/>
              <a:gd name="connsiteY15" fmla="*/ 0 h 4721980"/>
              <a:gd name="connsiteX16" fmla="*/ 3715267 w 5441094"/>
              <a:gd name="connsiteY16" fmla="*/ 0 h 4721980"/>
              <a:gd name="connsiteX17" fmla="*/ 2090353 w 5441094"/>
              <a:gd name="connsiteY17" fmla="*/ 2801576 h 472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441094" h="4721980">
                <a:moveTo>
                  <a:pt x="2090352" y="2977952"/>
                </a:moveTo>
                <a:lnTo>
                  <a:pt x="3101888" y="4721980"/>
                </a:lnTo>
                <a:lnTo>
                  <a:pt x="1078816" y="4721980"/>
                </a:lnTo>
                <a:close/>
                <a:moveTo>
                  <a:pt x="2191267" y="2940880"/>
                </a:moveTo>
                <a:lnTo>
                  <a:pt x="4155992" y="2940880"/>
                </a:lnTo>
                <a:lnTo>
                  <a:pt x="3173629" y="4634609"/>
                </a:lnTo>
                <a:close/>
                <a:moveTo>
                  <a:pt x="0" y="2928524"/>
                </a:moveTo>
                <a:lnTo>
                  <a:pt x="2023072" y="2928524"/>
                </a:lnTo>
                <a:lnTo>
                  <a:pt x="1011536" y="4672552"/>
                </a:lnTo>
                <a:close/>
                <a:moveTo>
                  <a:pt x="982363" y="1120204"/>
                </a:moveTo>
                <a:lnTo>
                  <a:pt x="1964725" y="2813933"/>
                </a:lnTo>
                <a:lnTo>
                  <a:pt x="0" y="2813933"/>
                </a:lnTo>
                <a:close/>
                <a:moveTo>
                  <a:pt x="3816180" y="12357"/>
                </a:moveTo>
                <a:lnTo>
                  <a:pt x="5441094" y="2813933"/>
                </a:lnTo>
                <a:lnTo>
                  <a:pt x="2191266" y="2813933"/>
                </a:lnTo>
                <a:close/>
                <a:moveTo>
                  <a:pt x="465439" y="0"/>
                </a:moveTo>
                <a:lnTo>
                  <a:pt x="3715267" y="0"/>
                </a:lnTo>
                <a:lnTo>
                  <a:pt x="2090353" y="2801576"/>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1350"/>
            </a:lvl1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74129024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_Image slide layout">
    <p:spTree>
      <p:nvGrpSpPr>
        <p:cNvPr id="1" name=""/>
        <p:cNvGrpSpPr/>
        <p:nvPr/>
      </p:nvGrpSpPr>
      <p:grpSpPr>
        <a:xfrm>
          <a:off x="0" y="0"/>
          <a:ext cx="0" cy="0"/>
          <a:chOff x="0" y="0"/>
          <a:chExt cx="0" cy="0"/>
        </a:xfrm>
      </p:grpSpPr>
      <p:sp>
        <p:nvSpPr>
          <p:cNvPr id="22" name="Text Placeholder 9">
            <a:extLst>
              <a:ext uri="{FF2B5EF4-FFF2-40B4-BE49-F238E27FC236}">
                <a16:creationId xmlns:a16="http://schemas.microsoft.com/office/drawing/2014/main" id="{4111A57B-317A-41FC-8D5B-458B4DA86DA4}"/>
              </a:ext>
            </a:extLst>
          </p:cNvPr>
          <p:cNvSpPr>
            <a:spLocks noGrp="1"/>
          </p:cNvSpPr>
          <p:nvPr>
            <p:ph type="body" sz="quarter" idx="10" hasCustomPrompt="1"/>
          </p:nvPr>
        </p:nvSpPr>
        <p:spPr>
          <a:xfrm>
            <a:off x="242647" y="339510"/>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id="{67C24402-8447-448E-89E3-183EBB1DA00D}"/>
              </a:ext>
            </a:extLst>
          </p:cNvPr>
          <p:cNvSpPr/>
          <p:nvPr userDrawn="1"/>
        </p:nvSpPr>
        <p:spPr>
          <a:xfrm>
            <a:off x="0" y="2996952"/>
            <a:ext cx="9144000" cy="18722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grpSp>
        <p:nvGrpSpPr>
          <p:cNvPr id="5" name="Group 6">
            <a:extLst>
              <a:ext uri="{FF2B5EF4-FFF2-40B4-BE49-F238E27FC236}">
                <a16:creationId xmlns:a16="http://schemas.microsoft.com/office/drawing/2014/main" id="{E4CF9D97-FAE0-4B0A-A30C-8936E46C66B2}"/>
              </a:ext>
            </a:extLst>
          </p:cNvPr>
          <p:cNvGrpSpPr/>
          <p:nvPr userDrawn="1"/>
        </p:nvGrpSpPr>
        <p:grpSpPr>
          <a:xfrm>
            <a:off x="3572889" y="1553601"/>
            <a:ext cx="1998222" cy="4683693"/>
            <a:chOff x="445712" y="1449040"/>
            <a:chExt cx="2113018" cy="3924176"/>
          </a:xfrm>
        </p:grpSpPr>
        <p:sp>
          <p:nvSpPr>
            <p:cNvPr id="6" name="Rounded Rectangle 7">
              <a:extLst>
                <a:ext uri="{FF2B5EF4-FFF2-40B4-BE49-F238E27FC236}">
                  <a16:creationId xmlns:a16="http://schemas.microsoft.com/office/drawing/2014/main" id="{A665FA86-6430-4D7E-ABCB-4F8C3E52E09B}"/>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
          <p:nvSpPr>
            <p:cNvPr id="7" name="Rectangle 8">
              <a:extLst>
                <a:ext uri="{FF2B5EF4-FFF2-40B4-BE49-F238E27FC236}">
                  <a16:creationId xmlns:a16="http://schemas.microsoft.com/office/drawing/2014/main" id="{53DAFBD2-84EC-4D6B-80BE-DA2118509069}"/>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grpSp>
          <p:nvGrpSpPr>
            <p:cNvPr id="8" name="Group 10">
              <a:extLst>
                <a:ext uri="{FF2B5EF4-FFF2-40B4-BE49-F238E27FC236}">
                  <a16:creationId xmlns:a16="http://schemas.microsoft.com/office/drawing/2014/main" id="{78866A3A-5A93-49E6-8DE2-C98FC661D430}"/>
                </a:ext>
              </a:extLst>
            </p:cNvPr>
            <p:cNvGrpSpPr/>
            <p:nvPr userDrawn="1"/>
          </p:nvGrpSpPr>
          <p:grpSpPr>
            <a:xfrm>
              <a:off x="1407705" y="5045834"/>
              <a:ext cx="211967" cy="211967"/>
              <a:chOff x="1549420" y="5712364"/>
              <a:chExt cx="312583" cy="312583"/>
            </a:xfrm>
          </p:grpSpPr>
          <p:sp>
            <p:nvSpPr>
              <p:cNvPr id="9" name="Oval 11">
                <a:extLst>
                  <a:ext uri="{FF2B5EF4-FFF2-40B4-BE49-F238E27FC236}">
                    <a16:creationId xmlns:a16="http://schemas.microsoft.com/office/drawing/2014/main" id="{EB10029A-074D-4812-8AB6-62EF3ED73579}"/>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
            <p:nvSpPr>
              <p:cNvPr id="10" name="Rounded Rectangle 12">
                <a:extLst>
                  <a:ext uri="{FF2B5EF4-FFF2-40B4-BE49-F238E27FC236}">
                    <a16:creationId xmlns:a16="http://schemas.microsoft.com/office/drawing/2014/main" id="{BE572564-2A3A-45E0-93B7-2FB78757998F}"/>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grpSp>
      </p:grpSp>
      <p:sp>
        <p:nvSpPr>
          <p:cNvPr id="11" name="Picture Placeholder 2">
            <a:extLst>
              <a:ext uri="{FF2B5EF4-FFF2-40B4-BE49-F238E27FC236}">
                <a16:creationId xmlns:a16="http://schemas.microsoft.com/office/drawing/2014/main" id="{242F8FDE-91AA-45DB-A05E-7507C27F30F6}"/>
              </a:ext>
            </a:extLst>
          </p:cNvPr>
          <p:cNvSpPr>
            <a:spLocks noGrp="1"/>
          </p:cNvSpPr>
          <p:nvPr>
            <p:ph type="pic" idx="11" hasCustomPrompt="1"/>
          </p:nvPr>
        </p:nvSpPr>
        <p:spPr>
          <a:xfrm>
            <a:off x="3713828" y="1965170"/>
            <a:ext cx="1716345" cy="3753075"/>
          </a:xfrm>
          <a:prstGeom prst="rect">
            <a:avLst/>
          </a:prstGeom>
          <a:solidFill>
            <a:schemeClr val="bg1">
              <a:lumMod val="95000"/>
            </a:schemeClr>
          </a:solidFill>
          <a:ln w="12700">
            <a:noFill/>
          </a:ln>
        </p:spPr>
        <p:txBody>
          <a:bodyPr anchor="ctr"/>
          <a:lstStyle>
            <a:lvl1pPr marL="0" indent="0" algn="ctr">
              <a:buNone/>
              <a:defRPr sz="90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t>
            </a:r>
            <a:endParaRPr lang="ko-KR" altLang="en-US" dirty="0"/>
          </a:p>
        </p:txBody>
      </p:sp>
    </p:spTree>
    <p:extLst>
      <p:ext uri="{BB962C8B-B14F-4D97-AF65-F5344CB8AC3E}">
        <p14:creationId xmlns:p14="http://schemas.microsoft.com/office/powerpoint/2010/main" val="189308102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a:prstGeom prst="rect">
            <a:avLst/>
          </a:prstGeom>
        </p:spPr>
        <p:txBody>
          <a:bodyPr/>
          <a:lstStyle/>
          <a:p>
            <a:r>
              <a:rPr kumimoji="0" lang="en-US"/>
              <a:t>Click to edit Master title style</a:t>
            </a:r>
          </a:p>
        </p:txBody>
      </p:sp>
      <p:sp>
        <p:nvSpPr>
          <p:cNvPr id="3" name="Content Placeholder 2"/>
          <p:cNvSpPr>
            <a:spLocks noGrp="1"/>
          </p:cNvSpPr>
          <p:nvPr>
            <p:ph idx="1"/>
          </p:nvPr>
        </p:nvSpPr>
        <p:spPr>
          <a:xfrm>
            <a:off x="457200" y="1935480"/>
            <a:ext cx="8229600" cy="4389120"/>
          </a:xfrm>
          <a:prstGeom prst="rect">
            <a:avLst/>
          </a:prstGeo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457200" y="6356352"/>
            <a:ext cx="2133600" cy="365125"/>
          </a:xfrm>
          <a:prstGeom prst="rect">
            <a:avLst/>
          </a:prstGeom>
        </p:spPr>
        <p:txBody>
          <a:bodyPr/>
          <a:lstStyle/>
          <a:p>
            <a:fld id="{015451E8-EAF8-47F6-A721-E57E54D9AD93}" type="datetimeFigureOut">
              <a:rPr lang="en-US" smtClean="0">
                <a:solidFill>
                  <a:prstClr val="black"/>
                </a:solidFill>
              </a:rPr>
              <a:pPr/>
              <a:t>9/4/2021</a:t>
            </a:fld>
            <a:endParaRPr lang="id-ID">
              <a:solidFill>
                <a:prstClr val="black"/>
              </a:solidFill>
            </a:endParaRPr>
          </a:p>
        </p:txBody>
      </p:sp>
      <p:sp>
        <p:nvSpPr>
          <p:cNvPr id="5" name="Footer Placeholder 4"/>
          <p:cNvSpPr>
            <a:spLocks noGrp="1"/>
          </p:cNvSpPr>
          <p:nvPr>
            <p:ph type="ftr" sz="quarter" idx="11"/>
          </p:nvPr>
        </p:nvSpPr>
        <p:spPr>
          <a:xfrm>
            <a:off x="2667000" y="6356352"/>
            <a:ext cx="3352800" cy="365125"/>
          </a:xfrm>
          <a:prstGeom prst="rect">
            <a:avLst/>
          </a:prstGeom>
        </p:spPr>
        <p:txBody>
          <a:bodyPr/>
          <a:lstStyle/>
          <a:p>
            <a:endParaRPr lang="id-ID">
              <a:solidFill>
                <a:prstClr val="black"/>
              </a:solidFill>
            </a:endParaRPr>
          </a:p>
        </p:txBody>
      </p:sp>
      <p:sp>
        <p:nvSpPr>
          <p:cNvPr id="6" name="Slide Number Placeholder 5"/>
          <p:cNvSpPr>
            <a:spLocks noGrp="1"/>
          </p:cNvSpPr>
          <p:nvPr>
            <p:ph type="sldNum" sz="quarter" idx="12"/>
          </p:nvPr>
        </p:nvSpPr>
        <p:spPr>
          <a:xfrm>
            <a:off x="7924800" y="6356352"/>
            <a:ext cx="762000" cy="365125"/>
          </a:xfrm>
          <a:prstGeom prst="rect">
            <a:avLst/>
          </a:prstGeom>
        </p:spPr>
        <p:txBody>
          <a:bodyPr/>
          <a:lstStyle/>
          <a:p>
            <a:fld id="{4C832307-5070-4C34-8996-174F9C1A87C9}" type="slidenum">
              <a:rPr lang="id-ID" smtClean="0">
                <a:solidFill>
                  <a:prstClr val="black"/>
                </a:solidFill>
              </a:rPr>
              <a:pPr/>
              <a:t>‹#›</a:t>
            </a:fld>
            <a:endParaRPr lang="id-ID">
              <a:solidFill>
                <a:prstClr val="black"/>
              </a:solidFill>
            </a:endParaRPr>
          </a:p>
        </p:txBody>
      </p:sp>
    </p:spTree>
    <p:extLst>
      <p:ext uri="{BB962C8B-B14F-4D97-AF65-F5344CB8AC3E}">
        <p14:creationId xmlns:p14="http://schemas.microsoft.com/office/powerpoint/2010/main" val="213272034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over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329470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1872462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over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644691"/>
            <a:ext cx="9144000" cy="672076"/>
          </a:xfrm>
          <a:prstGeom prst="rect">
            <a:avLst/>
          </a:prstGeom>
        </p:spPr>
        <p:txBody>
          <a:bodyPr anchor="ctr"/>
          <a:lstStyle>
            <a:lvl1pPr marL="0" indent="0" algn="ctr">
              <a:lnSpc>
                <a:spcPct val="100000"/>
              </a:lnSpc>
              <a:buNone/>
              <a:defRPr sz="3600" b="1" baseline="0">
                <a:solidFill>
                  <a:schemeClr val="tx1">
                    <a:lumMod val="75000"/>
                    <a:lumOff val="25000"/>
                  </a:schemeClr>
                </a:solidFill>
                <a:latin typeface="+mj-lt"/>
                <a:cs typeface="Arial" pitchFamily="34" charset="0"/>
              </a:defRPr>
            </a:lvl1pPr>
          </a:lstStyle>
          <a:p>
            <a:pPr lvl="0"/>
            <a:r>
              <a:rPr lang="en-US" altLang="ko-KR" dirty="0">
                <a:ea typeface="맑은 고딕" pitchFamily="50" charset="-127"/>
              </a:rPr>
              <a:t>FREE PPT TEMPLATES</a:t>
            </a:r>
            <a:endParaRPr lang="en-US" altLang="ko-KR" dirty="0"/>
          </a:p>
        </p:txBody>
      </p:sp>
      <p:sp>
        <p:nvSpPr>
          <p:cNvPr id="11" name="Text Placeholder 9"/>
          <p:cNvSpPr>
            <a:spLocks noGrp="1"/>
          </p:cNvSpPr>
          <p:nvPr>
            <p:ph type="body" sz="quarter" idx="11" hasCustomPrompt="1"/>
          </p:nvPr>
        </p:nvSpPr>
        <p:spPr>
          <a:xfrm>
            <a:off x="-148" y="1316765"/>
            <a:ext cx="9144000" cy="672076"/>
          </a:xfrm>
          <a:prstGeom prst="rect">
            <a:avLst/>
          </a:prstGeom>
        </p:spPr>
        <p:txBody>
          <a:bodyPr anchor="ctr"/>
          <a:lstStyle>
            <a:lvl1pPr marL="0" indent="0" algn="ctr">
              <a:lnSpc>
                <a:spcPct val="100000"/>
              </a:lnSpc>
              <a:buNone/>
              <a:defRPr sz="1400" b="1" baseline="0">
                <a:solidFill>
                  <a:schemeClr val="tx1">
                    <a:lumMod val="75000"/>
                    <a:lumOff val="25000"/>
                  </a:schemeClr>
                </a:solidFill>
                <a:latin typeface="+mn-lt"/>
                <a:cs typeface="Arial" pitchFamily="34" charset="0"/>
              </a:defRPr>
            </a:lvl1pPr>
          </a:lstStyle>
          <a:p>
            <a:pPr lvl="0"/>
            <a:r>
              <a:rPr lang="en-US" altLang="ko-KR" dirty="0"/>
              <a:t>INSTERT THE TITLE</a:t>
            </a:r>
          </a:p>
          <a:p>
            <a:pPr lvl="0"/>
            <a:r>
              <a:rPr lang="en-US" altLang="ko-KR" dirty="0"/>
              <a:t>OF YOUR PRESENTATION HERE</a:t>
            </a:r>
            <a:endParaRPr lang="ko-KR" altLang="en-US" dirty="0"/>
          </a:p>
        </p:txBody>
      </p:sp>
    </p:spTree>
    <p:extLst>
      <p:ext uri="{BB962C8B-B14F-4D97-AF65-F5344CB8AC3E}">
        <p14:creationId xmlns:p14="http://schemas.microsoft.com/office/powerpoint/2010/main" val="71494699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5099282"/>
            <a:ext cx="9144000" cy="768084"/>
          </a:xfrm>
          <a:prstGeom prst="rect">
            <a:avLst/>
          </a:prstGeom>
        </p:spPr>
        <p:txBody>
          <a:bodyPr anchor="ctr"/>
          <a:lstStyle>
            <a:lvl1pPr marL="0" indent="0" algn="ctr">
              <a:buNone/>
              <a:defRPr sz="3600" b="1" baseline="0">
                <a:solidFill>
                  <a:schemeClr val="bg1"/>
                </a:solidFill>
                <a:latin typeface="+mj-lt"/>
                <a:cs typeface="Arial" pitchFamily="34" charset="0"/>
              </a:defRPr>
            </a:lvl1pPr>
          </a:lstStyle>
          <a:p>
            <a:pPr lvl="0"/>
            <a:r>
              <a:rPr lang="en-US" altLang="ko-KR" dirty="0"/>
              <a:t>Thank you</a:t>
            </a:r>
          </a:p>
        </p:txBody>
      </p:sp>
      <p:sp>
        <p:nvSpPr>
          <p:cNvPr id="11" name="Text Placeholder 9"/>
          <p:cNvSpPr>
            <a:spLocks noGrp="1"/>
          </p:cNvSpPr>
          <p:nvPr>
            <p:ph type="body" sz="quarter" idx="11" hasCustomPrompt="1"/>
          </p:nvPr>
        </p:nvSpPr>
        <p:spPr>
          <a:xfrm>
            <a:off x="-148" y="5867367"/>
            <a:ext cx="9144000" cy="384043"/>
          </a:xfrm>
          <a:prstGeom prst="rect">
            <a:avLst/>
          </a:prstGeom>
        </p:spPr>
        <p:txBody>
          <a:bodyPr anchor="ctr"/>
          <a:lstStyle>
            <a:lvl1pPr marL="0" indent="0" algn="ctr">
              <a:buNone/>
              <a:defRPr sz="14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77822087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032377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026" name="Picture 2" descr="G:\002-KIMS BUSINESS\007-02-Googleslidesppt\02-GSppt-Contents-Kim\20170309\01-Composition with vintage old hardback books\bg-02.jpg"/>
          <p:cNvPicPr>
            <a:picLocks noChangeAspect="1" noChangeArrowheads="1"/>
          </p:cNvPicPr>
          <p:nvPr userDrawn="1"/>
        </p:nvPicPr>
        <p:blipFill rotWithShape="1">
          <a:blip r:embed="rId3">
            <a:extLst>
              <a:ext uri="{28A0092B-C50C-407E-A947-70E740481C1C}">
                <a14:useLocalDpi xmlns:a14="http://schemas.microsoft.com/office/drawing/2010/main" val="0"/>
              </a:ext>
            </a:extLst>
          </a:blip>
          <a:srcRect b="81543"/>
          <a:stretch/>
        </p:blipFill>
        <p:spPr bwMode="auto">
          <a:xfrm>
            <a:off x="0" y="1"/>
            <a:ext cx="9144000" cy="14408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 Placeholder 9"/>
          <p:cNvSpPr>
            <a:spLocks noGrp="1"/>
          </p:cNvSpPr>
          <p:nvPr>
            <p:ph type="body" sz="quarter" idx="10" hasCustomPrompt="1"/>
          </p:nvPr>
        </p:nvSpPr>
        <p:spPr>
          <a:xfrm>
            <a:off x="0" y="148804"/>
            <a:ext cx="9144000" cy="768085"/>
          </a:xfrm>
          <a:prstGeom prst="rect">
            <a:avLst/>
          </a:prstGeom>
        </p:spPr>
        <p:txBody>
          <a:bodyPr anchor="ctr"/>
          <a:lstStyle>
            <a:lvl1pPr marL="0" indent="0" algn="ctr">
              <a:buNone/>
              <a:defRPr sz="36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16889"/>
            <a:ext cx="9144000" cy="384043"/>
          </a:xfrm>
          <a:prstGeom prst="rect">
            <a:avLst/>
          </a:prstGeom>
        </p:spPr>
        <p:txBody>
          <a:bodyPr anchor="ctr"/>
          <a:lstStyle>
            <a:lvl1pPr marL="0" indent="0" algn="ctr">
              <a:buNone/>
              <a:defRPr sz="14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51210422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ounded Rectangle 1"/>
          <p:cNvSpPr/>
          <p:nvPr userDrawn="1"/>
        </p:nvSpPr>
        <p:spPr>
          <a:xfrm>
            <a:off x="1979712" y="260648"/>
            <a:ext cx="7164288" cy="1344149"/>
          </a:xfrm>
          <a:custGeom>
            <a:avLst/>
            <a:gdLst/>
            <a:ahLst/>
            <a:cxnLst/>
            <a:rect l="l" t="t" r="r" b="b"/>
            <a:pathLst>
              <a:path w="7164288" h="1008112">
                <a:moveTo>
                  <a:pt x="504056" y="0"/>
                </a:moveTo>
                <a:lnTo>
                  <a:pt x="7164288" y="0"/>
                </a:lnTo>
                <a:lnTo>
                  <a:pt x="7164288" y="1008112"/>
                </a:lnTo>
                <a:lnTo>
                  <a:pt x="504056" y="1008112"/>
                </a:lnTo>
                <a:cubicBezTo>
                  <a:pt x="225674" y="1008112"/>
                  <a:pt x="0" y="782438"/>
                  <a:pt x="0" y="504056"/>
                </a:cubicBezTo>
                <a:cubicBezTo>
                  <a:pt x="0" y="225674"/>
                  <a:pt x="225674" y="0"/>
                  <a:pt x="50405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7" name="Text Placeholder 9"/>
          <p:cNvSpPr>
            <a:spLocks noGrp="1"/>
          </p:cNvSpPr>
          <p:nvPr>
            <p:ph type="body" sz="quarter" idx="10" hasCustomPrompt="1"/>
          </p:nvPr>
        </p:nvSpPr>
        <p:spPr>
          <a:xfrm>
            <a:off x="2448272" y="343959"/>
            <a:ext cx="6695728" cy="768085"/>
          </a:xfrm>
          <a:prstGeom prst="rect">
            <a:avLst/>
          </a:prstGeom>
        </p:spPr>
        <p:txBody>
          <a:bodyPr anchor="ctr"/>
          <a:lstStyle>
            <a:lvl1pPr marL="0" indent="0" algn="l">
              <a:buNone/>
              <a:defRPr sz="3600" b="0" baseline="0">
                <a:solidFill>
                  <a:schemeClr val="bg1"/>
                </a:solidFill>
                <a:latin typeface="+mj-lt"/>
                <a:cs typeface="Arial" pitchFamily="34" charset="0"/>
              </a:defRPr>
            </a:lvl1pPr>
          </a:lstStyle>
          <a:p>
            <a:pPr lvl="0"/>
            <a:r>
              <a:rPr lang="en-US" altLang="ko-KR" dirty="0"/>
              <a:t>BASIC LAYOUT</a:t>
            </a:r>
          </a:p>
        </p:txBody>
      </p:sp>
      <p:sp>
        <p:nvSpPr>
          <p:cNvPr id="8" name="Text Placeholder 9"/>
          <p:cNvSpPr>
            <a:spLocks noGrp="1"/>
          </p:cNvSpPr>
          <p:nvPr>
            <p:ph type="body" sz="quarter" idx="11" hasCustomPrompt="1"/>
          </p:nvPr>
        </p:nvSpPr>
        <p:spPr>
          <a:xfrm>
            <a:off x="2448272" y="1112044"/>
            <a:ext cx="6695728" cy="384043"/>
          </a:xfrm>
          <a:prstGeom prst="rect">
            <a:avLst/>
          </a:prstGeom>
        </p:spPr>
        <p:txBody>
          <a:bodyPr anchor="ctr"/>
          <a:lstStyle>
            <a:lvl1pPr marL="0" indent="0" algn="l">
              <a:buNone/>
              <a:defRPr sz="1400" b="0" baseline="0">
                <a:solidFill>
                  <a:schemeClr val="bg1"/>
                </a:solidFill>
                <a:latin typeface="Arial" pitchFamily="34" charset="0"/>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78437995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ounded Rectangle 1"/>
          <p:cNvSpPr/>
          <p:nvPr userDrawn="1"/>
        </p:nvSpPr>
        <p:spPr>
          <a:xfrm>
            <a:off x="1979712" y="260648"/>
            <a:ext cx="7164288" cy="1344149"/>
          </a:xfrm>
          <a:custGeom>
            <a:avLst/>
            <a:gdLst/>
            <a:ahLst/>
            <a:cxnLst/>
            <a:rect l="l" t="t" r="r" b="b"/>
            <a:pathLst>
              <a:path w="7164288" h="1008112">
                <a:moveTo>
                  <a:pt x="504056" y="0"/>
                </a:moveTo>
                <a:lnTo>
                  <a:pt x="7164288" y="0"/>
                </a:lnTo>
                <a:lnTo>
                  <a:pt x="7164288" y="1008112"/>
                </a:lnTo>
                <a:lnTo>
                  <a:pt x="504056" y="1008112"/>
                </a:lnTo>
                <a:cubicBezTo>
                  <a:pt x="225674" y="1008112"/>
                  <a:pt x="0" y="782438"/>
                  <a:pt x="0" y="504056"/>
                </a:cubicBezTo>
                <a:cubicBezTo>
                  <a:pt x="0" y="225674"/>
                  <a:pt x="225674" y="0"/>
                  <a:pt x="50405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0" name="Text Placeholder 9"/>
          <p:cNvSpPr>
            <a:spLocks noGrp="1"/>
          </p:cNvSpPr>
          <p:nvPr>
            <p:ph type="body" sz="quarter" idx="10" hasCustomPrompt="1"/>
          </p:nvPr>
        </p:nvSpPr>
        <p:spPr>
          <a:xfrm>
            <a:off x="2448272" y="343959"/>
            <a:ext cx="6695728" cy="768085"/>
          </a:xfrm>
          <a:prstGeom prst="rect">
            <a:avLst/>
          </a:prstGeom>
        </p:spPr>
        <p:txBody>
          <a:bodyPr anchor="ctr"/>
          <a:lstStyle>
            <a:lvl1pPr marL="0" indent="0" algn="l">
              <a:buNone/>
              <a:defRPr sz="36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2448272" y="1112044"/>
            <a:ext cx="6695728" cy="384043"/>
          </a:xfrm>
          <a:prstGeom prst="rect">
            <a:avLst/>
          </a:prstGeom>
        </p:spPr>
        <p:txBody>
          <a:bodyPr anchor="ctr"/>
          <a:lstStyle>
            <a:lvl1pPr marL="0" indent="0" algn="l">
              <a:buNone/>
              <a:defRPr sz="14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29287837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Picture 2" descr="G:\002-KIMS BUSINESS\007-02-Googleslidesppt\02-GSppt-Contents-Kim\20170309\01-Composition with vintage old hardback books\bg-02.jpg"/>
          <p:cNvPicPr>
            <a:picLocks noChangeAspect="1" noChangeArrowheads="1"/>
          </p:cNvPicPr>
          <p:nvPr userDrawn="1"/>
        </p:nvPicPr>
        <p:blipFill rotWithShape="1">
          <a:blip r:embed="rId3">
            <a:extLst>
              <a:ext uri="{28A0092B-C50C-407E-A947-70E740481C1C}">
                <a14:useLocalDpi xmlns:a14="http://schemas.microsoft.com/office/drawing/2010/main" val="0"/>
              </a:ext>
            </a:extLst>
          </a:blip>
          <a:srcRect b="81543"/>
          <a:stretch/>
        </p:blipFill>
        <p:spPr bwMode="auto">
          <a:xfrm>
            <a:off x="0" y="1"/>
            <a:ext cx="9144000" cy="14408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 Placeholder 9"/>
          <p:cNvSpPr>
            <a:spLocks noGrp="1"/>
          </p:cNvSpPr>
          <p:nvPr>
            <p:ph type="body" sz="quarter" idx="10" hasCustomPrompt="1"/>
          </p:nvPr>
        </p:nvSpPr>
        <p:spPr>
          <a:xfrm>
            <a:off x="0" y="159048"/>
            <a:ext cx="9144000" cy="768085"/>
          </a:xfrm>
          <a:prstGeom prst="rect">
            <a:avLst/>
          </a:prstGeom>
        </p:spPr>
        <p:txBody>
          <a:bodyPr anchor="ctr"/>
          <a:lstStyle>
            <a:lvl1pPr marL="0" indent="0" algn="ctr">
              <a:buNone/>
              <a:defRPr sz="4000" b="0" baseline="0">
                <a:solidFill>
                  <a:schemeClr val="bg1"/>
                </a:solidFill>
                <a:latin typeface="Arial" pitchFamily="34" charset="0"/>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27133"/>
            <a:ext cx="9144000" cy="384043"/>
          </a:xfrm>
          <a:prstGeom prst="rect">
            <a:avLst/>
          </a:prstGeom>
        </p:spPr>
        <p:txBody>
          <a:bodyPr anchor="ctr"/>
          <a:lstStyle>
            <a:lvl1pPr marL="0" indent="0" algn="ctr">
              <a:buNone/>
              <a:defRPr sz="14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81556631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Picture 2" descr="G:\002-KIMS BUSINESS\007-02-Googleslidesppt\02-GSppt-Contents-Kim\20170309\01-Composition with vintage old hardback books\bg-02.jpg"/>
          <p:cNvPicPr>
            <a:picLocks noChangeAspect="1" noChangeArrowheads="1"/>
          </p:cNvPicPr>
          <p:nvPr userDrawn="1"/>
        </p:nvPicPr>
        <p:blipFill rotWithShape="1">
          <a:blip r:embed="rId3">
            <a:extLst>
              <a:ext uri="{28A0092B-C50C-407E-A947-70E740481C1C}">
                <a14:useLocalDpi xmlns:a14="http://schemas.microsoft.com/office/drawing/2010/main" val="0"/>
              </a:ext>
            </a:extLst>
          </a:blip>
          <a:srcRect b="81543"/>
          <a:stretch/>
        </p:blipFill>
        <p:spPr bwMode="auto">
          <a:xfrm>
            <a:off x="0" y="1"/>
            <a:ext cx="9144000" cy="14408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 Placeholder 9"/>
          <p:cNvSpPr>
            <a:spLocks noGrp="1"/>
          </p:cNvSpPr>
          <p:nvPr>
            <p:ph type="body" sz="quarter" idx="10" hasCustomPrompt="1"/>
          </p:nvPr>
        </p:nvSpPr>
        <p:spPr>
          <a:xfrm>
            <a:off x="0" y="159048"/>
            <a:ext cx="9144000" cy="768085"/>
          </a:xfrm>
          <a:prstGeom prst="rect">
            <a:avLst/>
          </a:prstGeom>
        </p:spPr>
        <p:txBody>
          <a:bodyPr anchor="ctr"/>
          <a:lstStyle>
            <a:lvl1pPr marL="0" indent="0" algn="ctr">
              <a:buNone/>
              <a:defRPr sz="36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27133"/>
            <a:ext cx="9144000" cy="384043"/>
          </a:xfrm>
          <a:prstGeom prst="rect">
            <a:avLst/>
          </a:prstGeom>
        </p:spPr>
        <p:txBody>
          <a:bodyPr anchor="ctr"/>
          <a:lstStyle>
            <a:lvl1pPr marL="0" indent="0" algn="ctr">
              <a:buNone/>
              <a:defRPr sz="1400" b="0" baseline="0">
                <a:solidFill>
                  <a:schemeClr val="bg1"/>
                </a:solidFill>
                <a:latin typeface="+mn-lt"/>
                <a:cs typeface="Arial" pitchFamily="34" charset="0"/>
              </a:defRPr>
            </a:lvl1pPr>
          </a:lstStyle>
          <a:p>
            <a:pPr lvl="0"/>
            <a:r>
              <a:rPr lang="en-US" altLang="ko-KR" dirty="0"/>
              <a:t>Insert the title of your subtitle Here</a:t>
            </a:r>
          </a:p>
        </p:txBody>
      </p:sp>
      <p:sp>
        <p:nvSpPr>
          <p:cNvPr id="6" name="Picture Placeholder 2"/>
          <p:cNvSpPr>
            <a:spLocks noGrp="1"/>
          </p:cNvSpPr>
          <p:nvPr>
            <p:ph type="pic" idx="12" hasCustomPrompt="1"/>
          </p:nvPr>
        </p:nvSpPr>
        <p:spPr>
          <a:xfrm>
            <a:off x="683568" y="1988841"/>
            <a:ext cx="2411840" cy="2391225"/>
          </a:xfrm>
          <a:prstGeom prst="rect">
            <a:avLst/>
          </a:prstGeom>
          <a:solidFill>
            <a:schemeClr val="bg1">
              <a:lumMod val="95000"/>
            </a:schemeClr>
          </a:solidFill>
          <a:ln w="38100">
            <a:solidFill>
              <a:schemeClr val="accent2"/>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7" name="Picture Placeholder 2"/>
          <p:cNvSpPr>
            <a:spLocks noGrp="1"/>
          </p:cNvSpPr>
          <p:nvPr>
            <p:ph type="pic" idx="13" hasCustomPrompt="1"/>
          </p:nvPr>
        </p:nvSpPr>
        <p:spPr>
          <a:xfrm>
            <a:off x="3366080" y="1988841"/>
            <a:ext cx="2411840" cy="2391225"/>
          </a:xfrm>
          <a:prstGeom prst="rect">
            <a:avLst/>
          </a:prstGeom>
          <a:solidFill>
            <a:schemeClr val="bg1">
              <a:lumMod val="95000"/>
            </a:schemeClr>
          </a:solidFill>
          <a:ln w="38100">
            <a:solidFill>
              <a:schemeClr val="accent3"/>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8" name="Picture Placeholder 2"/>
          <p:cNvSpPr>
            <a:spLocks noGrp="1"/>
          </p:cNvSpPr>
          <p:nvPr>
            <p:ph type="pic" idx="14" hasCustomPrompt="1"/>
          </p:nvPr>
        </p:nvSpPr>
        <p:spPr>
          <a:xfrm>
            <a:off x="6048592" y="1988841"/>
            <a:ext cx="2411840" cy="2391225"/>
          </a:xfrm>
          <a:prstGeom prst="rect">
            <a:avLst/>
          </a:prstGeom>
          <a:solidFill>
            <a:schemeClr val="bg1">
              <a:lumMod val="95000"/>
            </a:schemeClr>
          </a:solidFill>
          <a:ln w="38100">
            <a:solidFill>
              <a:schemeClr val="accent4"/>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120576493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Images and Contents Layout">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0" y="-1"/>
            <a:ext cx="9144000" cy="6857999"/>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val="23469460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1_Images and Contents Layout">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0" y="2948947"/>
            <a:ext cx="9144000" cy="3909053"/>
          </a:xfrm>
          <a:prstGeom prst="rect">
            <a:avLst/>
          </a:prstGeom>
          <a:solidFill>
            <a:schemeClr val="bg1">
              <a:lumMod val="8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58762034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2"/>
          <p:cNvSpPr>
            <a:spLocks noGrp="1"/>
          </p:cNvSpPr>
          <p:nvPr>
            <p:ph type="pic" idx="1" hasCustomPrompt="1"/>
          </p:nvPr>
        </p:nvSpPr>
        <p:spPr>
          <a:xfrm>
            <a:off x="0" y="356659"/>
            <a:ext cx="2339752" cy="6144683"/>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4895528" y="356659"/>
            <a:ext cx="4248472" cy="6144683"/>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3732729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userDrawn="1"/>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5" name="Picture Placeholder 2"/>
          <p:cNvSpPr>
            <a:spLocks noGrp="1"/>
          </p:cNvSpPr>
          <p:nvPr>
            <p:ph type="pic" idx="12" hasCustomPrompt="1"/>
          </p:nvPr>
        </p:nvSpPr>
        <p:spPr>
          <a:xfrm>
            <a:off x="3042661" y="666492"/>
            <a:ext cx="2520000" cy="3360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Picture Placeholder 2"/>
          <p:cNvSpPr>
            <a:spLocks noGrp="1"/>
          </p:cNvSpPr>
          <p:nvPr>
            <p:ph type="pic" idx="13" hasCustomPrompt="1"/>
          </p:nvPr>
        </p:nvSpPr>
        <p:spPr>
          <a:xfrm>
            <a:off x="3897691" y="4159970"/>
            <a:ext cx="1664971" cy="221996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Picture Placeholder 2"/>
          <p:cNvSpPr>
            <a:spLocks noGrp="1"/>
          </p:cNvSpPr>
          <p:nvPr>
            <p:ph type="pic" idx="14" hasCustomPrompt="1"/>
          </p:nvPr>
        </p:nvSpPr>
        <p:spPr>
          <a:xfrm>
            <a:off x="5690959" y="1806532"/>
            <a:ext cx="1664971" cy="221996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22602723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4_Images and Contents Layout">
    <p:spTree>
      <p:nvGrpSpPr>
        <p:cNvPr id="1" name=""/>
        <p:cNvGrpSpPr/>
        <p:nvPr/>
      </p:nvGrpSpPr>
      <p:grpSpPr>
        <a:xfrm>
          <a:off x="0" y="0"/>
          <a:ext cx="0" cy="0"/>
          <a:chOff x="0" y="0"/>
          <a:chExt cx="0" cy="0"/>
        </a:xfrm>
      </p:grpSpPr>
      <p:sp>
        <p:nvSpPr>
          <p:cNvPr id="4" name="Rectangle 3"/>
          <p:cNvSpPr/>
          <p:nvPr userDrawn="1"/>
        </p:nvSpPr>
        <p:spPr>
          <a:xfrm>
            <a:off x="0" y="548680"/>
            <a:ext cx="9144000" cy="5760640"/>
          </a:xfrm>
          <a:prstGeom prst="rect">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800"/>
          </a:p>
        </p:txBody>
      </p:sp>
      <p:sp>
        <p:nvSpPr>
          <p:cNvPr id="5" name="Picture Placeholder 2"/>
          <p:cNvSpPr>
            <a:spLocks noGrp="1"/>
          </p:cNvSpPr>
          <p:nvPr>
            <p:ph type="pic" idx="1" hasCustomPrompt="1"/>
          </p:nvPr>
        </p:nvSpPr>
        <p:spPr>
          <a:xfrm>
            <a:off x="2881908" y="260650"/>
            <a:ext cx="1944216" cy="633670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4970140" y="260650"/>
            <a:ext cx="1944216" cy="633670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Picture Placeholder 2"/>
          <p:cNvSpPr>
            <a:spLocks noGrp="1"/>
          </p:cNvSpPr>
          <p:nvPr>
            <p:ph type="pic" idx="11" hasCustomPrompt="1"/>
          </p:nvPr>
        </p:nvSpPr>
        <p:spPr>
          <a:xfrm>
            <a:off x="7058372" y="260650"/>
            <a:ext cx="1944216" cy="633670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9961946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251520" y="305859"/>
            <a:ext cx="3294112" cy="2016224"/>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Picture Placeholder 2"/>
          <p:cNvSpPr>
            <a:spLocks noGrp="1"/>
          </p:cNvSpPr>
          <p:nvPr>
            <p:ph type="pic" idx="14" hasCustomPrompt="1"/>
          </p:nvPr>
        </p:nvSpPr>
        <p:spPr>
          <a:xfrm>
            <a:off x="3599552" y="2418093"/>
            <a:ext cx="1512000" cy="2016224"/>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Picture Placeholder 2"/>
          <p:cNvSpPr>
            <a:spLocks noGrp="1"/>
          </p:cNvSpPr>
          <p:nvPr>
            <p:ph type="pic" idx="15" hasCustomPrompt="1"/>
          </p:nvPr>
        </p:nvSpPr>
        <p:spPr>
          <a:xfrm>
            <a:off x="2033632" y="4530328"/>
            <a:ext cx="3077920" cy="2016224"/>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251520" y="2418093"/>
            <a:ext cx="1728192" cy="4128459"/>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0" name="Picture Placeholder 2"/>
          <p:cNvSpPr>
            <a:spLocks noGrp="1"/>
          </p:cNvSpPr>
          <p:nvPr>
            <p:ph type="pic" idx="17" hasCustomPrompt="1"/>
          </p:nvPr>
        </p:nvSpPr>
        <p:spPr>
          <a:xfrm>
            <a:off x="2033632" y="2417332"/>
            <a:ext cx="1512000" cy="2016224"/>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1" name="Picture Placeholder 2"/>
          <p:cNvSpPr>
            <a:spLocks noGrp="1"/>
          </p:cNvSpPr>
          <p:nvPr>
            <p:ph type="pic" idx="18" hasCustomPrompt="1"/>
          </p:nvPr>
        </p:nvSpPr>
        <p:spPr>
          <a:xfrm>
            <a:off x="3599552" y="305859"/>
            <a:ext cx="1512000" cy="2016224"/>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40893204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5_Images and Contents Layout">
    <p:spTree>
      <p:nvGrpSpPr>
        <p:cNvPr id="1" name=""/>
        <p:cNvGrpSpPr/>
        <p:nvPr/>
      </p:nvGrpSpPr>
      <p:grpSpPr>
        <a:xfrm>
          <a:off x="0" y="0"/>
          <a:ext cx="0" cy="0"/>
          <a:chOff x="0" y="0"/>
          <a:chExt cx="0" cy="0"/>
        </a:xfrm>
      </p:grpSpPr>
      <p:sp>
        <p:nvSpPr>
          <p:cNvPr id="7" name="Picture Placeholder 2"/>
          <p:cNvSpPr>
            <a:spLocks noGrp="1"/>
          </p:cNvSpPr>
          <p:nvPr>
            <p:ph type="pic" idx="1" hasCustomPrompt="1"/>
          </p:nvPr>
        </p:nvSpPr>
        <p:spPr>
          <a:xfrm>
            <a:off x="0" y="-1"/>
            <a:ext cx="2988000" cy="685800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Picture Placeholder 2"/>
          <p:cNvSpPr>
            <a:spLocks noGrp="1"/>
          </p:cNvSpPr>
          <p:nvPr>
            <p:ph type="pic" idx="12" hasCustomPrompt="1"/>
          </p:nvPr>
        </p:nvSpPr>
        <p:spPr>
          <a:xfrm>
            <a:off x="3078000" y="4677139"/>
            <a:ext cx="2988000" cy="218086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3" hasCustomPrompt="1"/>
          </p:nvPr>
        </p:nvSpPr>
        <p:spPr>
          <a:xfrm>
            <a:off x="6156000" y="4677139"/>
            <a:ext cx="2988000" cy="218086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2" name="Picture Placeholder 2"/>
          <p:cNvSpPr>
            <a:spLocks noGrp="1"/>
          </p:cNvSpPr>
          <p:nvPr>
            <p:ph type="pic" idx="14" hasCustomPrompt="1"/>
          </p:nvPr>
        </p:nvSpPr>
        <p:spPr>
          <a:xfrm>
            <a:off x="3078000" y="2389067"/>
            <a:ext cx="2988000" cy="218086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3" name="Picture Placeholder 2"/>
          <p:cNvSpPr>
            <a:spLocks noGrp="1"/>
          </p:cNvSpPr>
          <p:nvPr>
            <p:ph type="pic" idx="15" hasCustomPrompt="1"/>
          </p:nvPr>
        </p:nvSpPr>
        <p:spPr>
          <a:xfrm>
            <a:off x="6156000" y="2389067"/>
            <a:ext cx="2988000" cy="218086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4" name="Text Placeholder 9"/>
          <p:cNvSpPr>
            <a:spLocks noGrp="1"/>
          </p:cNvSpPr>
          <p:nvPr>
            <p:ph type="body" sz="quarter" idx="10" hasCustomPrompt="1"/>
          </p:nvPr>
        </p:nvSpPr>
        <p:spPr>
          <a:xfrm>
            <a:off x="3203848" y="242176"/>
            <a:ext cx="5940152" cy="768085"/>
          </a:xfrm>
          <a:prstGeom prst="rect">
            <a:avLst/>
          </a:prstGeom>
        </p:spPr>
        <p:txBody>
          <a:bodyPr anchor="ctr"/>
          <a:lstStyle>
            <a:lvl1pPr marL="0" indent="0" algn="l">
              <a:buNone/>
              <a:defRPr sz="3600" b="0" baseline="0">
                <a:solidFill>
                  <a:schemeClr val="tx1">
                    <a:lumMod val="75000"/>
                    <a:lumOff val="25000"/>
                  </a:schemeClr>
                </a:solidFill>
                <a:latin typeface="+mj-lt"/>
                <a:cs typeface="Arial" pitchFamily="34" charset="0"/>
              </a:defRPr>
            </a:lvl1pPr>
          </a:lstStyle>
          <a:p>
            <a:pPr lvl="0"/>
            <a:r>
              <a:rPr lang="en-US" altLang="ko-KR" dirty="0"/>
              <a:t>IMAGES &amp; CONTENTS</a:t>
            </a:r>
          </a:p>
        </p:txBody>
      </p:sp>
      <p:sp>
        <p:nvSpPr>
          <p:cNvPr id="15" name="Text Placeholder 9"/>
          <p:cNvSpPr>
            <a:spLocks noGrp="1"/>
          </p:cNvSpPr>
          <p:nvPr>
            <p:ph type="body" sz="quarter" idx="11" hasCustomPrompt="1"/>
          </p:nvPr>
        </p:nvSpPr>
        <p:spPr>
          <a:xfrm>
            <a:off x="3203848" y="1010261"/>
            <a:ext cx="5940152" cy="384043"/>
          </a:xfrm>
          <a:prstGeom prst="rect">
            <a:avLst/>
          </a:prstGeom>
        </p:spPr>
        <p:txBody>
          <a:bodyPr anchor="ctr"/>
          <a:lstStyle>
            <a:lvl1pPr marL="0" indent="0" algn="l">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31614483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6_Images and Conten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76"/>
            <a:ext cx="9144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9144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pic>
        <p:nvPicPr>
          <p:cNvPr id="4" name="Picture 2" descr="D:\Fullppt\PNG이미지\핸드폰2.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943138" y="1847104"/>
            <a:ext cx="3060911" cy="4942269"/>
          </a:xfrm>
          <a:prstGeom prst="rect">
            <a:avLst/>
          </a:prstGeom>
          <a:noFill/>
          <a:extLst>
            <a:ext uri="{909E8E84-426E-40DD-AFC4-6F175D3DCCD1}">
              <a14:hiddenFill xmlns:a14="http://schemas.microsoft.com/office/drawing/2010/main">
                <a:solidFill>
                  <a:srgbClr val="FFFFFF"/>
                </a:solidFill>
              </a14:hiddenFill>
            </a:ext>
          </a:extLst>
        </p:spPr>
      </p:pic>
      <p:sp>
        <p:nvSpPr>
          <p:cNvPr id="5" name="Picture Placeholder 2"/>
          <p:cNvSpPr>
            <a:spLocks noGrp="1"/>
          </p:cNvSpPr>
          <p:nvPr>
            <p:ph type="pic" idx="1" hasCustomPrompt="1"/>
          </p:nvPr>
        </p:nvSpPr>
        <p:spPr>
          <a:xfrm>
            <a:off x="2684935" y="2031301"/>
            <a:ext cx="1765288" cy="3635769"/>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81019628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7_Images and Conten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76"/>
            <a:ext cx="9144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9144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pic>
        <p:nvPicPr>
          <p:cNvPr id="4" name="Picture 2" descr="D:\Fullppt\005-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603626" y="2328416"/>
            <a:ext cx="2040674" cy="271293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D:\Fullppt\005-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475656" y="2328416"/>
            <a:ext cx="2040674" cy="2712937"/>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4" hasCustomPrompt="1"/>
          </p:nvPr>
        </p:nvSpPr>
        <p:spPr>
          <a:xfrm>
            <a:off x="1556011" y="2437572"/>
            <a:ext cx="1874748" cy="1697633"/>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2" name="Picture Placeholder 2"/>
          <p:cNvSpPr>
            <a:spLocks noGrp="1"/>
          </p:cNvSpPr>
          <p:nvPr>
            <p:ph type="pic" idx="16" hasCustomPrompt="1"/>
          </p:nvPr>
        </p:nvSpPr>
        <p:spPr>
          <a:xfrm>
            <a:off x="5686001" y="2437572"/>
            <a:ext cx="1874748" cy="1697633"/>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Picture Placeholder 2"/>
          <p:cNvSpPr>
            <a:spLocks noGrp="1"/>
          </p:cNvSpPr>
          <p:nvPr>
            <p:ph type="pic" idx="15" hasCustomPrompt="1"/>
          </p:nvPr>
        </p:nvSpPr>
        <p:spPr>
          <a:xfrm>
            <a:off x="3386602" y="1796819"/>
            <a:ext cx="2346784" cy="214106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25390682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8_Images and Contents Layout">
    <p:spTree>
      <p:nvGrpSpPr>
        <p:cNvPr id="1" name=""/>
        <p:cNvGrpSpPr/>
        <p:nvPr/>
      </p:nvGrpSpPr>
      <p:grpSpPr>
        <a:xfrm>
          <a:off x="0" y="0"/>
          <a:ext cx="0" cy="0"/>
          <a:chOff x="0" y="0"/>
          <a:chExt cx="0" cy="0"/>
        </a:xfrm>
      </p:grpSpPr>
      <p:pic>
        <p:nvPicPr>
          <p:cNvPr id="4" name="그림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520" y="1805453"/>
            <a:ext cx="4850588" cy="3543760"/>
          </a:xfrm>
          <a:prstGeom prst="rect">
            <a:avLst/>
          </a:prstGeom>
        </p:spPr>
      </p:pic>
      <p:sp>
        <p:nvSpPr>
          <p:cNvPr id="5" name="Picture Placeholder 2"/>
          <p:cNvSpPr>
            <a:spLocks noGrp="1"/>
          </p:cNvSpPr>
          <p:nvPr>
            <p:ph type="pic" idx="1" hasCustomPrompt="1"/>
          </p:nvPr>
        </p:nvSpPr>
        <p:spPr>
          <a:xfrm>
            <a:off x="1032613" y="1936921"/>
            <a:ext cx="3280615" cy="2898204"/>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Rectangle 5"/>
          <p:cNvSpPr/>
          <p:nvPr userDrawn="1"/>
        </p:nvSpPr>
        <p:spPr>
          <a:xfrm>
            <a:off x="233772" y="5682850"/>
            <a:ext cx="8676456" cy="72248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800">
              <a:solidFill>
                <a:schemeClr val="tx1"/>
              </a:solidFill>
            </a:endParaRPr>
          </a:p>
        </p:txBody>
      </p:sp>
      <p:sp>
        <p:nvSpPr>
          <p:cNvPr id="7" name="Text Placeholder 9"/>
          <p:cNvSpPr>
            <a:spLocks noGrp="1"/>
          </p:cNvSpPr>
          <p:nvPr>
            <p:ph type="body" sz="quarter" idx="10" hasCustomPrompt="1"/>
          </p:nvPr>
        </p:nvSpPr>
        <p:spPr>
          <a:xfrm>
            <a:off x="0" y="242176"/>
            <a:ext cx="9144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IMAGES &amp; CONTENTS</a:t>
            </a:r>
          </a:p>
        </p:txBody>
      </p:sp>
      <p:sp>
        <p:nvSpPr>
          <p:cNvPr id="8" name="Text Placeholder 9"/>
          <p:cNvSpPr>
            <a:spLocks noGrp="1"/>
          </p:cNvSpPr>
          <p:nvPr>
            <p:ph type="body" sz="quarter" idx="11" hasCustomPrompt="1"/>
          </p:nvPr>
        </p:nvSpPr>
        <p:spPr>
          <a:xfrm>
            <a:off x="0" y="1010261"/>
            <a:ext cx="9144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60009579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shapes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6" y="123479"/>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r>
              <a:rPr lang="en-US" altLang="ko-KR" dirty="0"/>
              <a:t>Fully Editable Shapes</a:t>
            </a:r>
          </a:p>
        </p:txBody>
      </p:sp>
    </p:spTree>
    <p:extLst>
      <p:ext uri="{BB962C8B-B14F-4D97-AF65-F5344CB8AC3E}">
        <p14:creationId xmlns:p14="http://schemas.microsoft.com/office/powerpoint/2010/main" val="168759661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9144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354008" y="1508786"/>
            <a:ext cx="2849840"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solidFill>
                  <a:schemeClr val="bg1"/>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solidFill>
                  <a:schemeClr val="tx1"/>
                </a:solidFill>
              </a:endParaRPr>
            </a:p>
          </p:txBody>
        </p:sp>
      </p:grpSp>
    </p:spTree>
    <p:extLst>
      <p:ext uri="{BB962C8B-B14F-4D97-AF65-F5344CB8AC3E}">
        <p14:creationId xmlns:p14="http://schemas.microsoft.com/office/powerpoint/2010/main" val="231855389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242647" y="339510"/>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77299730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242647" y="339510"/>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44090600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93070248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3_Agenda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292283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4_Taam slide layout">
    <p:spTree>
      <p:nvGrpSpPr>
        <p:cNvPr id="1" name=""/>
        <p:cNvGrpSpPr/>
        <p:nvPr/>
      </p:nvGrpSpPr>
      <p:grpSpPr>
        <a:xfrm>
          <a:off x="0" y="0"/>
          <a:ext cx="0" cy="0"/>
          <a:chOff x="0" y="0"/>
          <a:chExt cx="0" cy="0"/>
        </a:xfrm>
      </p:grpSpPr>
      <p:sp>
        <p:nvSpPr>
          <p:cNvPr id="3" name="Text Placeholder 9">
            <a:extLst>
              <a:ext uri="{FF2B5EF4-FFF2-40B4-BE49-F238E27FC236}">
                <a16:creationId xmlns:a16="http://schemas.microsoft.com/office/drawing/2014/main" id="{EF70765A-4598-4D75-8EBE-B820808F6559}"/>
              </a:ext>
            </a:extLst>
          </p:cNvPr>
          <p:cNvSpPr>
            <a:spLocks noGrp="1"/>
          </p:cNvSpPr>
          <p:nvPr>
            <p:ph type="body" sz="quarter" idx="10" hasCustomPrompt="1"/>
          </p:nvPr>
        </p:nvSpPr>
        <p:spPr>
          <a:xfrm>
            <a:off x="242647" y="339510"/>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Our Team LAYOUT</a:t>
            </a:r>
          </a:p>
        </p:txBody>
      </p:sp>
      <p:grpSp>
        <p:nvGrpSpPr>
          <p:cNvPr id="4" name="Group 3">
            <a:extLst>
              <a:ext uri="{FF2B5EF4-FFF2-40B4-BE49-F238E27FC236}">
                <a16:creationId xmlns:a16="http://schemas.microsoft.com/office/drawing/2014/main" id="{095FFBCB-1085-495F-A408-2C382C6AEB05}"/>
              </a:ext>
            </a:extLst>
          </p:cNvPr>
          <p:cNvGrpSpPr/>
          <p:nvPr userDrawn="1"/>
        </p:nvGrpSpPr>
        <p:grpSpPr>
          <a:xfrm>
            <a:off x="515259" y="1501932"/>
            <a:ext cx="1380858" cy="2597566"/>
            <a:chOff x="1331239" y="1940012"/>
            <a:chExt cx="1683944" cy="2375784"/>
          </a:xfrm>
        </p:grpSpPr>
        <p:grpSp>
          <p:nvGrpSpPr>
            <p:cNvPr id="5" name="Group 4">
              <a:extLst>
                <a:ext uri="{FF2B5EF4-FFF2-40B4-BE49-F238E27FC236}">
                  <a16:creationId xmlns:a16="http://schemas.microsoft.com/office/drawing/2014/main" id="{CA42A8D6-FAFB-4268-999A-2AE77CAB6F3B}"/>
                </a:ext>
              </a:extLst>
            </p:cNvPr>
            <p:cNvGrpSpPr/>
            <p:nvPr/>
          </p:nvGrpSpPr>
          <p:grpSpPr>
            <a:xfrm>
              <a:off x="1801638" y="3508550"/>
              <a:ext cx="743146" cy="807246"/>
              <a:chOff x="1722095" y="3662459"/>
              <a:chExt cx="902235" cy="807246"/>
            </a:xfrm>
            <a:solidFill>
              <a:schemeClr val="accent1"/>
            </a:solidFill>
          </p:grpSpPr>
          <p:sp>
            <p:nvSpPr>
              <p:cNvPr id="7" name="Oval 1">
                <a:extLst>
                  <a:ext uri="{FF2B5EF4-FFF2-40B4-BE49-F238E27FC236}">
                    <a16:creationId xmlns:a16="http://schemas.microsoft.com/office/drawing/2014/main" id="{DCF4D36E-837A-4D60-8188-D836E845FBFD}"/>
                  </a:ext>
                </a:extLst>
              </p:cNvPr>
              <p:cNvSpPr/>
              <p:nvPr/>
            </p:nvSpPr>
            <p:spPr>
              <a:xfrm flipH="1">
                <a:off x="1752167" y="3851350"/>
                <a:ext cx="842086" cy="150388"/>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8" name="Oval 1">
                <a:extLst>
                  <a:ext uri="{FF2B5EF4-FFF2-40B4-BE49-F238E27FC236}">
                    <a16:creationId xmlns:a16="http://schemas.microsoft.com/office/drawing/2014/main" id="{89D4B12B-8475-45D1-990D-C3A1710FED22}"/>
                  </a:ext>
                </a:extLst>
              </p:cNvPr>
              <p:cNvSpPr/>
              <p:nvPr/>
            </p:nvSpPr>
            <p:spPr>
              <a:xfrm flipH="1">
                <a:off x="1842392" y="4229111"/>
                <a:ext cx="661637" cy="240594"/>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9" name="Oval 1">
                <a:extLst>
                  <a:ext uri="{FF2B5EF4-FFF2-40B4-BE49-F238E27FC236}">
                    <a16:creationId xmlns:a16="http://schemas.microsoft.com/office/drawing/2014/main" id="{97345BFB-1C7E-41BA-BCD0-791BDE5D0582}"/>
                  </a:ext>
                </a:extLst>
              </p:cNvPr>
              <p:cNvSpPr/>
              <p:nvPr/>
            </p:nvSpPr>
            <p:spPr>
              <a:xfrm flipH="1">
                <a:off x="1782244" y="4040224"/>
                <a:ext cx="781936" cy="150391"/>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0" name="Oval 1">
                <a:extLst>
                  <a:ext uri="{FF2B5EF4-FFF2-40B4-BE49-F238E27FC236}">
                    <a16:creationId xmlns:a16="http://schemas.microsoft.com/office/drawing/2014/main" id="{98B7774E-80DE-485D-BBC1-BB9AA5E95C56}"/>
                  </a:ext>
                </a:extLst>
              </p:cNvPr>
              <p:cNvSpPr/>
              <p:nvPr/>
            </p:nvSpPr>
            <p:spPr>
              <a:xfrm flipH="1">
                <a:off x="1722095" y="3662459"/>
                <a:ext cx="902235" cy="150388"/>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sp>
          <p:nvSpPr>
            <p:cNvPr id="6" name="Oval 5">
              <a:extLst>
                <a:ext uri="{FF2B5EF4-FFF2-40B4-BE49-F238E27FC236}">
                  <a16:creationId xmlns:a16="http://schemas.microsoft.com/office/drawing/2014/main" id="{12D7A1E6-514E-4E92-AC14-A4C591DC3A5E}"/>
                </a:ext>
              </a:extLst>
            </p:cNvPr>
            <p:cNvSpPr/>
            <p:nvPr/>
          </p:nvSpPr>
          <p:spPr>
            <a:xfrm>
              <a:off x="1331239" y="1940012"/>
              <a:ext cx="1683944" cy="168394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grpSp>
      <p:grpSp>
        <p:nvGrpSpPr>
          <p:cNvPr id="60" name="Group 59">
            <a:extLst>
              <a:ext uri="{FF2B5EF4-FFF2-40B4-BE49-F238E27FC236}">
                <a16:creationId xmlns:a16="http://schemas.microsoft.com/office/drawing/2014/main" id="{13D75281-F1D4-43BE-8B62-4CF3B52B25D6}"/>
              </a:ext>
            </a:extLst>
          </p:cNvPr>
          <p:cNvGrpSpPr/>
          <p:nvPr userDrawn="1"/>
        </p:nvGrpSpPr>
        <p:grpSpPr>
          <a:xfrm>
            <a:off x="3204098" y="3877575"/>
            <a:ext cx="1380858" cy="2597566"/>
            <a:chOff x="1331239" y="1940012"/>
            <a:chExt cx="1683944" cy="2375784"/>
          </a:xfrm>
          <a:solidFill>
            <a:schemeClr val="accent3"/>
          </a:solidFill>
        </p:grpSpPr>
        <p:grpSp>
          <p:nvGrpSpPr>
            <p:cNvPr id="71" name="Group 70">
              <a:extLst>
                <a:ext uri="{FF2B5EF4-FFF2-40B4-BE49-F238E27FC236}">
                  <a16:creationId xmlns:a16="http://schemas.microsoft.com/office/drawing/2014/main" id="{5A0C54DA-CAE2-4DE4-95AF-C3A715A4681B}"/>
                </a:ext>
              </a:extLst>
            </p:cNvPr>
            <p:cNvGrpSpPr/>
            <p:nvPr/>
          </p:nvGrpSpPr>
          <p:grpSpPr>
            <a:xfrm>
              <a:off x="1801638" y="3508550"/>
              <a:ext cx="743146" cy="807246"/>
              <a:chOff x="1722095" y="3662459"/>
              <a:chExt cx="902235" cy="807246"/>
            </a:xfrm>
            <a:grpFill/>
          </p:grpSpPr>
          <p:sp>
            <p:nvSpPr>
              <p:cNvPr id="73" name="Oval 1">
                <a:extLst>
                  <a:ext uri="{FF2B5EF4-FFF2-40B4-BE49-F238E27FC236}">
                    <a16:creationId xmlns:a16="http://schemas.microsoft.com/office/drawing/2014/main" id="{88BE919B-B41C-42B9-ABCA-5D3752901423}"/>
                  </a:ext>
                </a:extLst>
              </p:cNvPr>
              <p:cNvSpPr/>
              <p:nvPr/>
            </p:nvSpPr>
            <p:spPr>
              <a:xfrm flipH="1">
                <a:off x="1752167" y="3851350"/>
                <a:ext cx="842086" cy="150388"/>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74" name="Oval 1">
                <a:extLst>
                  <a:ext uri="{FF2B5EF4-FFF2-40B4-BE49-F238E27FC236}">
                    <a16:creationId xmlns:a16="http://schemas.microsoft.com/office/drawing/2014/main" id="{7AF2BB7A-A919-47C9-A1FA-58FB947018AE}"/>
                  </a:ext>
                </a:extLst>
              </p:cNvPr>
              <p:cNvSpPr/>
              <p:nvPr/>
            </p:nvSpPr>
            <p:spPr>
              <a:xfrm flipH="1">
                <a:off x="1842392" y="4229111"/>
                <a:ext cx="661637" cy="240594"/>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75" name="Oval 1">
                <a:extLst>
                  <a:ext uri="{FF2B5EF4-FFF2-40B4-BE49-F238E27FC236}">
                    <a16:creationId xmlns:a16="http://schemas.microsoft.com/office/drawing/2014/main" id="{7887194E-E2A3-4E28-9A59-4E93700786EC}"/>
                  </a:ext>
                </a:extLst>
              </p:cNvPr>
              <p:cNvSpPr/>
              <p:nvPr/>
            </p:nvSpPr>
            <p:spPr>
              <a:xfrm flipH="1">
                <a:off x="1782244" y="4040224"/>
                <a:ext cx="781936" cy="150391"/>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76" name="Oval 1">
                <a:extLst>
                  <a:ext uri="{FF2B5EF4-FFF2-40B4-BE49-F238E27FC236}">
                    <a16:creationId xmlns:a16="http://schemas.microsoft.com/office/drawing/2014/main" id="{E94E177F-4262-4FBC-9717-2B02CEC45EA5}"/>
                  </a:ext>
                </a:extLst>
              </p:cNvPr>
              <p:cNvSpPr/>
              <p:nvPr/>
            </p:nvSpPr>
            <p:spPr>
              <a:xfrm flipH="1">
                <a:off x="1722095" y="3662459"/>
                <a:ext cx="902235" cy="150388"/>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sp>
          <p:nvSpPr>
            <p:cNvPr id="72" name="Oval 71">
              <a:extLst>
                <a:ext uri="{FF2B5EF4-FFF2-40B4-BE49-F238E27FC236}">
                  <a16:creationId xmlns:a16="http://schemas.microsoft.com/office/drawing/2014/main" id="{F2303F4E-AE07-4C79-AB01-F41261800B7E}"/>
                </a:ext>
              </a:extLst>
            </p:cNvPr>
            <p:cNvSpPr/>
            <p:nvPr/>
          </p:nvSpPr>
          <p:spPr>
            <a:xfrm>
              <a:off x="1331239" y="1940012"/>
              <a:ext cx="1683944" cy="168394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grpSp>
      <p:grpSp>
        <p:nvGrpSpPr>
          <p:cNvPr id="78" name="Group 77">
            <a:extLst>
              <a:ext uri="{FF2B5EF4-FFF2-40B4-BE49-F238E27FC236}">
                <a16:creationId xmlns:a16="http://schemas.microsoft.com/office/drawing/2014/main" id="{FE693CA7-8D62-424D-B6E8-6F4A49088DBF}"/>
              </a:ext>
            </a:extLst>
          </p:cNvPr>
          <p:cNvGrpSpPr/>
          <p:nvPr userDrawn="1"/>
        </p:nvGrpSpPr>
        <p:grpSpPr>
          <a:xfrm>
            <a:off x="5892938" y="1639855"/>
            <a:ext cx="1380858" cy="2597566"/>
            <a:chOff x="1331239" y="1940012"/>
            <a:chExt cx="1683944" cy="2375784"/>
          </a:xfrm>
          <a:solidFill>
            <a:schemeClr val="accent5"/>
          </a:solidFill>
        </p:grpSpPr>
        <p:grpSp>
          <p:nvGrpSpPr>
            <p:cNvPr id="89" name="Group 88">
              <a:extLst>
                <a:ext uri="{FF2B5EF4-FFF2-40B4-BE49-F238E27FC236}">
                  <a16:creationId xmlns:a16="http://schemas.microsoft.com/office/drawing/2014/main" id="{8B0FB2EB-330C-4134-B2D8-667B57B91D92}"/>
                </a:ext>
              </a:extLst>
            </p:cNvPr>
            <p:cNvGrpSpPr/>
            <p:nvPr/>
          </p:nvGrpSpPr>
          <p:grpSpPr>
            <a:xfrm>
              <a:off x="1801638" y="3508550"/>
              <a:ext cx="743146" cy="807246"/>
              <a:chOff x="1722095" y="3662459"/>
              <a:chExt cx="902235" cy="807246"/>
            </a:xfrm>
            <a:grpFill/>
          </p:grpSpPr>
          <p:sp>
            <p:nvSpPr>
              <p:cNvPr id="91" name="Oval 1">
                <a:extLst>
                  <a:ext uri="{FF2B5EF4-FFF2-40B4-BE49-F238E27FC236}">
                    <a16:creationId xmlns:a16="http://schemas.microsoft.com/office/drawing/2014/main" id="{367F1B00-A2EB-4E57-BFB8-DE8B8AEF9B56}"/>
                  </a:ext>
                </a:extLst>
              </p:cNvPr>
              <p:cNvSpPr/>
              <p:nvPr/>
            </p:nvSpPr>
            <p:spPr>
              <a:xfrm flipH="1">
                <a:off x="1752167" y="3851350"/>
                <a:ext cx="842086" cy="150388"/>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92" name="Oval 1">
                <a:extLst>
                  <a:ext uri="{FF2B5EF4-FFF2-40B4-BE49-F238E27FC236}">
                    <a16:creationId xmlns:a16="http://schemas.microsoft.com/office/drawing/2014/main" id="{63EC59DC-8A92-4426-850F-BB134663D486}"/>
                  </a:ext>
                </a:extLst>
              </p:cNvPr>
              <p:cNvSpPr/>
              <p:nvPr/>
            </p:nvSpPr>
            <p:spPr>
              <a:xfrm flipH="1">
                <a:off x="1842392" y="4229111"/>
                <a:ext cx="661637" cy="240594"/>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93" name="Oval 1">
                <a:extLst>
                  <a:ext uri="{FF2B5EF4-FFF2-40B4-BE49-F238E27FC236}">
                    <a16:creationId xmlns:a16="http://schemas.microsoft.com/office/drawing/2014/main" id="{66EFA506-A067-4579-905C-0FB4EBF56169}"/>
                  </a:ext>
                </a:extLst>
              </p:cNvPr>
              <p:cNvSpPr/>
              <p:nvPr/>
            </p:nvSpPr>
            <p:spPr>
              <a:xfrm flipH="1">
                <a:off x="1782244" y="4040224"/>
                <a:ext cx="781936" cy="150391"/>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94" name="Oval 1">
                <a:extLst>
                  <a:ext uri="{FF2B5EF4-FFF2-40B4-BE49-F238E27FC236}">
                    <a16:creationId xmlns:a16="http://schemas.microsoft.com/office/drawing/2014/main" id="{D5EB299D-6ED2-4B66-8D97-646B04332F32}"/>
                  </a:ext>
                </a:extLst>
              </p:cNvPr>
              <p:cNvSpPr/>
              <p:nvPr/>
            </p:nvSpPr>
            <p:spPr>
              <a:xfrm flipH="1">
                <a:off x="1722095" y="3662459"/>
                <a:ext cx="902235" cy="150388"/>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sp>
          <p:nvSpPr>
            <p:cNvPr id="90" name="Oval 89">
              <a:extLst>
                <a:ext uri="{FF2B5EF4-FFF2-40B4-BE49-F238E27FC236}">
                  <a16:creationId xmlns:a16="http://schemas.microsoft.com/office/drawing/2014/main" id="{1FDE7BBD-1F90-46D8-B8FA-E4FCE7F9A130}"/>
                </a:ext>
              </a:extLst>
            </p:cNvPr>
            <p:cNvSpPr/>
            <p:nvPr/>
          </p:nvSpPr>
          <p:spPr>
            <a:xfrm>
              <a:off x="1331239" y="1940012"/>
              <a:ext cx="1683944" cy="168394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grpSp>
      <p:sp>
        <p:nvSpPr>
          <p:cNvPr id="46" name="Picture Placeholder 2">
            <a:extLst>
              <a:ext uri="{FF2B5EF4-FFF2-40B4-BE49-F238E27FC236}">
                <a16:creationId xmlns:a16="http://schemas.microsoft.com/office/drawing/2014/main" id="{C7E52F03-1663-412A-8D54-4CF76617FDE4}"/>
              </a:ext>
            </a:extLst>
          </p:cNvPr>
          <p:cNvSpPr>
            <a:spLocks noGrp="1"/>
          </p:cNvSpPr>
          <p:nvPr userDrawn="1">
            <p:ph type="pic" sz="quarter" idx="42" hasCustomPrompt="1"/>
          </p:nvPr>
        </p:nvSpPr>
        <p:spPr>
          <a:xfrm>
            <a:off x="590587" y="1602789"/>
            <a:ext cx="1228474" cy="1638147"/>
          </a:xfrm>
          <a:prstGeom prst="ellipse">
            <a:avLst/>
          </a:prstGeom>
          <a:solidFill>
            <a:schemeClr val="bg1">
              <a:lumMod val="95000"/>
            </a:schemeClr>
          </a:solidFill>
        </p:spPr>
        <p:txBody>
          <a:bodyPr anchor="ctr"/>
          <a:lstStyle>
            <a:lvl1pPr marL="0" marR="0" indent="0" algn="ctr" defTabSz="685835" rtl="0" eaLnBrk="1" fontAlgn="auto" latinLnBrk="0" hangingPunct="1">
              <a:lnSpc>
                <a:spcPct val="100000"/>
              </a:lnSpc>
              <a:spcBef>
                <a:spcPct val="20000"/>
              </a:spcBef>
              <a:spcAft>
                <a:spcPts val="0"/>
              </a:spcAft>
              <a:buClrTx/>
              <a:buSzTx/>
              <a:buFont typeface="Arial" pitchFamily="34" charset="0"/>
              <a:buNone/>
              <a:tabLst/>
              <a:defRPr sz="9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95" name="Picture Placeholder 2">
            <a:extLst>
              <a:ext uri="{FF2B5EF4-FFF2-40B4-BE49-F238E27FC236}">
                <a16:creationId xmlns:a16="http://schemas.microsoft.com/office/drawing/2014/main" id="{A0D9CAE1-34DB-411E-973E-65E1B0F95C46}"/>
              </a:ext>
            </a:extLst>
          </p:cNvPr>
          <p:cNvSpPr>
            <a:spLocks noGrp="1"/>
          </p:cNvSpPr>
          <p:nvPr userDrawn="1">
            <p:ph type="pic" sz="quarter" idx="43" hasCustomPrompt="1"/>
          </p:nvPr>
        </p:nvSpPr>
        <p:spPr>
          <a:xfrm>
            <a:off x="3280228" y="3967972"/>
            <a:ext cx="1228474" cy="1638147"/>
          </a:xfrm>
          <a:prstGeom prst="ellipse">
            <a:avLst/>
          </a:prstGeom>
          <a:solidFill>
            <a:schemeClr val="bg1">
              <a:lumMod val="95000"/>
            </a:schemeClr>
          </a:solidFill>
        </p:spPr>
        <p:txBody>
          <a:bodyPr anchor="ctr"/>
          <a:lstStyle>
            <a:lvl1pPr marL="0" marR="0" indent="0" algn="ctr" defTabSz="685835" rtl="0" eaLnBrk="1" fontAlgn="auto" latinLnBrk="0" hangingPunct="1">
              <a:lnSpc>
                <a:spcPct val="100000"/>
              </a:lnSpc>
              <a:spcBef>
                <a:spcPct val="20000"/>
              </a:spcBef>
              <a:spcAft>
                <a:spcPts val="0"/>
              </a:spcAft>
              <a:buClrTx/>
              <a:buSzTx/>
              <a:buFont typeface="Arial" pitchFamily="34" charset="0"/>
              <a:buNone/>
              <a:tabLst/>
              <a:defRPr sz="9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96" name="Picture Placeholder 2">
            <a:extLst>
              <a:ext uri="{FF2B5EF4-FFF2-40B4-BE49-F238E27FC236}">
                <a16:creationId xmlns:a16="http://schemas.microsoft.com/office/drawing/2014/main" id="{43CFD56F-3711-4FD0-A403-D1A331123718}"/>
              </a:ext>
            </a:extLst>
          </p:cNvPr>
          <p:cNvSpPr>
            <a:spLocks noGrp="1"/>
          </p:cNvSpPr>
          <p:nvPr userDrawn="1">
            <p:ph type="pic" sz="quarter" idx="44" hasCustomPrompt="1"/>
          </p:nvPr>
        </p:nvSpPr>
        <p:spPr>
          <a:xfrm>
            <a:off x="5969128" y="1738527"/>
            <a:ext cx="1228474" cy="1638147"/>
          </a:xfrm>
          <a:prstGeom prst="ellipse">
            <a:avLst/>
          </a:prstGeom>
          <a:solidFill>
            <a:schemeClr val="bg1">
              <a:lumMod val="95000"/>
            </a:schemeClr>
          </a:solidFill>
        </p:spPr>
        <p:txBody>
          <a:bodyPr anchor="ctr"/>
          <a:lstStyle>
            <a:lvl1pPr marL="0" marR="0" indent="0" algn="ctr" defTabSz="685835" rtl="0" eaLnBrk="1" fontAlgn="auto" latinLnBrk="0" hangingPunct="1">
              <a:lnSpc>
                <a:spcPct val="100000"/>
              </a:lnSpc>
              <a:spcBef>
                <a:spcPct val="20000"/>
              </a:spcBef>
              <a:spcAft>
                <a:spcPts val="0"/>
              </a:spcAft>
              <a:buClrTx/>
              <a:buSzTx/>
              <a:buFont typeface="Arial" pitchFamily="34" charset="0"/>
              <a:buNone/>
              <a:tabLst/>
              <a:defRPr sz="900">
                <a:solidFill>
                  <a:schemeClr val="tx1">
                    <a:lumMod val="75000"/>
                    <a:lumOff val="25000"/>
                  </a:schemeClr>
                </a:solidFill>
              </a:defRPr>
            </a:lvl1pPr>
          </a:lstStyle>
          <a:p>
            <a:pPr marL="0" lvl="0" algn="ctr"/>
            <a:r>
              <a:rPr lang="en-US" altLang="ko-KR" dirty="0"/>
              <a:t>Place Your Picture Here</a:t>
            </a:r>
            <a:endParaRPr lang="ko-KR" altLang="en-US" dirty="0"/>
          </a:p>
        </p:txBody>
      </p:sp>
    </p:spTree>
    <p:extLst>
      <p:ext uri="{BB962C8B-B14F-4D97-AF65-F5344CB8AC3E}">
        <p14:creationId xmlns:p14="http://schemas.microsoft.com/office/powerpoint/2010/main" val="202877733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5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9019144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22" name="Picture Placeholder 21">
            <a:extLst>
              <a:ext uri="{FF2B5EF4-FFF2-40B4-BE49-F238E27FC236}">
                <a16:creationId xmlns:a16="http://schemas.microsoft.com/office/drawing/2014/main" id="{332D6FB4-EBC1-4800-80ED-8941DBAE9156}"/>
              </a:ext>
            </a:extLst>
          </p:cNvPr>
          <p:cNvSpPr>
            <a:spLocks noGrp="1"/>
          </p:cNvSpPr>
          <p:nvPr>
            <p:ph type="pic" idx="14" hasCustomPrompt="1"/>
          </p:nvPr>
        </p:nvSpPr>
        <p:spPr>
          <a:xfrm>
            <a:off x="3261474" y="2"/>
            <a:ext cx="3786622" cy="2524415"/>
          </a:xfrm>
          <a:custGeom>
            <a:avLst/>
            <a:gdLst>
              <a:gd name="connsiteX0" fmla="*/ 0 w 5048829"/>
              <a:gd name="connsiteY0" fmla="*/ 0 h 2524415"/>
              <a:gd name="connsiteX1" fmla="*/ 5048829 w 5048829"/>
              <a:gd name="connsiteY1" fmla="*/ 0 h 2524415"/>
              <a:gd name="connsiteX2" fmla="*/ 2524415 w 5048829"/>
              <a:gd name="connsiteY2" fmla="*/ 2524415 h 2524415"/>
            </a:gdLst>
            <a:ahLst/>
            <a:cxnLst>
              <a:cxn ang="0">
                <a:pos x="connsiteX0" y="connsiteY0"/>
              </a:cxn>
              <a:cxn ang="0">
                <a:pos x="connsiteX1" y="connsiteY1"/>
              </a:cxn>
              <a:cxn ang="0">
                <a:pos x="connsiteX2" y="connsiteY2"/>
              </a:cxn>
            </a:cxnLst>
            <a:rect l="l" t="t" r="r" b="b"/>
            <a:pathLst>
              <a:path w="5048829" h="2524415">
                <a:moveTo>
                  <a:pt x="0" y="0"/>
                </a:moveTo>
                <a:lnTo>
                  <a:pt x="5048829" y="0"/>
                </a:lnTo>
                <a:lnTo>
                  <a:pt x="2524415" y="2524415"/>
                </a:lnTo>
                <a:close/>
              </a:path>
            </a:pathLst>
          </a:custGeom>
          <a:solidFill>
            <a:schemeClr val="bg1">
              <a:lumMod val="95000"/>
            </a:schemeClr>
          </a:solidFill>
        </p:spPr>
        <p:txBody>
          <a:bodyPr wrap="square" anchor="ctr">
            <a:noAutofit/>
          </a:bodyPr>
          <a:lstStyle>
            <a:lvl1pPr marL="0" indent="0" algn="ctr">
              <a:buNone/>
              <a:defRPr sz="90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
        <p:nvSpPr>
          <p:cNvPr id="12" name="Picture Placeholder 11">
            <a:extLst>
              <a:ext uri="{FF2B5EF4-FFF2-40B4-BE49-F238E27FC236}">
                <a16:creationId xmlns:a16="http://schemas.microsoft.com/office/drawing/2014/main" id="{8EB05934-CFA9-4CF2-880B-B2E56C6EEB3E}"/>
              </a:ext>
            </a:extLst>
          </p:cNvPr>
          <p:cNvSpPr>
            <a:spLocks noGrp="1"/>
          </p:cNvSpPr>
          <p:nvPr>
            <p:ph type="pic" idx="15" hasCustomPrompt="1"/>
          </p:nvPr>
        </p:nvSpPr>
        <p:spPr>
          <a:xfrm>
            <a:off x="5232758" y="76505"/>
            <a:ext cx="3827814" cy="5103752"/>
          </a:xfrm>
          <a:custGeom>
            <a:avLst/>
            <a:gdLst>
              <a:gd name="connsiteX0" fmla="*/ 2551876 w 5103752"/>
              <a:gd name="connsiteY0" fmla="*/ 0 h 5103752"/>
              <a:gd name="connsiteX1" fmla="*/ 5103752 w 5103752"/>
              <a:gd name="connsiteY1" fmla="*/ 2551876 h 5103752"/>
              <a:gd name="connsiteX2" fmla="*/ 2551876 w 5103752"/>
              <a:gd name="connsiteY2" fmla="*/ 5103752 h 5103752"/>
              <a:gd name="connsiteX3" fmla="*/ 0 w 5103752"/>
              <a:gd name="connsiteY3" fmla="*/ 2551876 h 5103752"/>
            </a:gdLst>
            <a:ahLst/>
            <a:cxnLst>
              <a:cxn ang="0">
                <a:pos x="connsiteX0" y="connsiteY0"/>
              </a:cxn>
              <a:cxn ang="0">
                <a:pos x="connsiteX1" y="connsiteY1"/>
              </a:cxn>
              <a:cxn ang="0">
                <a:pos x="connsiteX2" y="connsiteY2"/>
              </a:cxn>
              <a:cxn ang="0">
                <a:pos x="connsiteX3" y="connsiteY3"/>
              </a:cxn>
            </a:cxnLst>
            <a:rect l="l" t="t" r="r" b="b"/>
            <a:pathLst>
              <a:path w="5103752" h="5103752">
                <a:moveTo>
                  <a:pt x="2551876" y="0"/>
                </a:moveTo>
                <a:lnTo>
                  <a:pt x="5103752" y="2551876"/>
                </a:lnTo>
                <a:lnTo>
                  <a:pt x="2551876" y="5103752"/>
                </a:lnTo>
                <a:lnTo>
                  <a:pt x="0" y="2551876"/>
                </a:lnTo>
                <a:close/>
              </a:path>
            </a:pathLst>
          </a:custGeom>
          <a:solidFill>
            <a:schemeClr val="bg1">
              <a:lumMod val="95000"/>
            </a:schemeClr>
          </a:solidFill>
        </p:spPr>
        <p:txBody>
          <a:bodyPr wrap="square" anchor="ctr">
            <a:noAutofit/>
          </a:bodyPr>
          <a:lstStyle>
            <a:lvl1pPr marL="0" indent="0" algn="ctr">
              <a:buNone/>
              <a:defRPr sz="90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And Send To Back</a:t>
            </a:r>
            <a:endParaRPr lang="ko-KR" altLang="en-US" dirty="0"/>
          </a:p>
        </p:txBody>
      </p:sp>
      <p:sp>
        <p:nvSpPr>
          <p:cNvPr id="24" name="Picture Placeholder 23">
            <a:extLst>
              <a:ext uri="{FF2B5EF4-FFF2-40B4-BE49-F238E27FC236}">
                <a16:creationId xmlns:a16="http://schemas.microsoft.com/office/drawing/2014/main" id="{FABCF619-B94C-4540-9CD2-1F557D22C236}"/>
              </a:ext>
            </a:extLst>
          </p:cNvPr>
          <p:cNvSpPr>
            <a:spLocks noGrp="1"/>
          </p:cNvSpPr>
          <p:nvPr>
            <p:ph type="pic" idx="16" hasCustomPrompt="1"/>
          </p:nvPr>
        </p:nvSpPr>
        <p:spPr>
          <a:xfrm>
            <a:off x="7252323" y="2"/>
            <a:ext cx="1891678" cy="2519691"/>
          </a:xfrm>
          <a:custGeom>
            <a:avLst/>
            <a:gdLst>
              <a:gd name="connsiteX0" fmla="*/ 0 w 2522237"/>
              <a:gd name="connsiteY0" fmla="*/ 0 h 2519691"/>
              <a:gd name="connsiteX1" fmla="*/ 2522237 w 2522237"/>
              <a:gd name="connsiteY1" fmla="*/ 0 h 2519691"/>
              <a:gd name="connsiteX2" fmla="*/ 2522237 w 2522237"/>
              <a:gd name="connsiteY2" fmla="*/ 2517145 h 2519691"/>
              <a:gd name="connsiteX3" fmla="*/ 2519691 w 2522237"/>
              <a:gd name="connsiteY3" fmla="*/ 2519691 h 2519691"/>
            </a:gdLst>
            <a:ahLst/>
            <a:cxnLst>
              <a:cxn ang="0">
                <a:pos x="connsiteX0" y="connsiteY0"/>
              </a:cxn>
              <a:cxn ang="0">
                <a:pos x="connsiteX1" y="connsiteY1"/>
              </a:cxn>
              <a:cxn ang="0">
                <a:pos x="connsiteX2" y="connsiteY2"/>
              </a:cxn>
              <a:cxn ang="0">
                <a:pos x="connsiteX3" y="connsiteY3"/>
              </a:cxn>
            </a:cxnLst>
            <a:rect l="l" t="t" r="r" b="b"/>
            <a:pathLst>
              <a:path w="2522237" h="2519691">
                <a:moveTo>
                  <a:pt x="0" y="0"/>
                </a:moveTo>
                <a:lnTo>
                  <a:pt x="2522237" y="0"/>
                </a:lnTo>
                <a:lnTo>
                  <a:pt x="2522237" y="2517145"/>
                </a:lnTo>
                <a:lnTo>
                  <a:pt x="2519691" y="2519691"/>
                </a:lnTo>
                <a:close/>
              </a:path>
            </a:pathLst>
          </a:custGeom>
          <a:solidFill>
            <a:schemeClr val="bg1">
              <a:lumMod val="95000"/>
            </a:schemeClr>
          </a:solidFill>
        </p:spPr>
        <p:txBody>
          <a:bodyPr wrap="square" anchor="ctr">
            <a:noAutofit/>
          </a:bodyPr>
          <a:lstStyle>
            <a:lvl1pPr marL="0" indent="0" algn="ctr">
              <a:buNone/>
              <a:defRPr sz="90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
        <p:nvSpPr>
          <p:cNvPr id="26" name="Picture Placeholder 25">
            <a:extLst>
              <a:ext uri="{FF2B5EF4-FFF2-40B4-BE49-F238E27FC236}">
                <a16:creationId xmlns:a16="http://schemas.microsoft.com/office/drawing/2014/main" id="{1BCC93B7-4D46-46B6-8713-F416AC36BDB2}"/>
              </a:ext>
            </a:extLst>
          </p:cNvPr>
          <p:cNvSpPr>
            <a:spLocks noGrp="1"/>
          </p:cNvSpPr>
          <p:nvPr>
            <p:ph type="pic" idx="17" hasCustomPrompt="1"/>
          </p:nvPr>
        </p:nvSpPr>
        <p:spPr>
          <a:xfrm>
            <a:off x="7224640" y="2732348"/>
            <a:ext cx="1919360" cy="4125652"/>
          </a:xfrm>
          <a:custGeom>
            <a:avLst/>
            <a:gdLst>
              <a:gd name="connsiteX0" fmla="*/ 2551876 w 2559146"/>
              <a:gd name="connsiteY0" fmla="*/ 0 h 4125652"/>
              <a:gd name="connsiteX1" fmla="*/ 2559146 w 2559146"/>
              <a:gd name="connsiteY1" fmla="*/ 7270 h 4125652"/>
              <a:gd name="connsiteX2" fmla="*/ 2559146 w 2559146"/>
              <a:gd name="connsiteY2" fmla="*/ 4125652 h 4125652"/>
              <a:gd name="connsiteX3" fmla="*/ 1573776 w 2559146"/>
              <a:gd name="connsiteY3" fmla="*/ 4125652 h 4125652"/>
              <a:gd name="connsiteX4" fmla="*/ 0 w 2559146"/>
              <a:gd name="connsiteY4" fmla="*/ 2551876 h 41256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9146" h="4125652">
                <a:moveTo>
                  <a:pt x="2551876" y="0"/>
                </a:moveTo>
                <a:lnTo>
                  <a:pt x="2559146" y="7270"/>
                </a:lnTo>
                <a:lnTo>
                  <a:pt x="2559146" y="4125652"/>
                </a:lnTo>
                <a:lnTo>
                  <a:pt x="1573776" y="4125652"/>
                </a:lnTo>
                <a:lnTo>
                  <a:pt x="0" y="2551876"/>
                </a:lnTo>
                <a:close/>
              </a:path>
            </a:pathLst>
          </a:custGeom>
          <a:solidFill>
            <a:schemeClr val="bg1">
              <a:lumMod val="95000"/>
            </a:schemeClr>
          </a:solidFill>
        </p:spPr>
        <p:txBody>
          <a:bodyPr wrap="square" anchor="ctr">
            <a:noAutofit/>
          </a:bodyPr>
          <a:lstStyle>
            <a:lvl1pPr marL="0" indent="0" algn="ctr">
              <a:buNone/>
              <a:defRPr sz="90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33850171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7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4155030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1_Image slide layout">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0D3B50BA-E1A4-4517-BF78-CE4EA57117D2}"/>
              </a:ext>
            </a:extLst>
          </p:cNvPr>
          <p:cNvSpPr>
            <a:spLocks noGrp="1"/>
          </p:cNvSpPr>
          <p:nvPr>
            <p:ph type="pic" idx="15" hasCustomPrompt="1"/>
          </p:nvPr>
        </p:nvSpPr>
        <p:spPr>
          <a:xfrm>
            <a:off x="377372" y="228448"/>
            <a:ext cx="4054041" cy="6330394"/>
          </a:xfrm>
          <a:custGeom>
            <a:avLst/>
            <a:gdLst>
              <a:gd name="connsiteX0" fmla="*/ 2723318 w 5405388"/>
              <a:gd name="connsiteY0" fmla="*/ 4743198 h 6330394"/>
              <a:gd name="connsiteX1" fmla="*/ 3516916 w 5405388"/>
              <a:gd name="connsiteY1" fmla="*/ 5536796 h 6330394"/>
              <a:gd name="connsiteX2" fmla="*/ 2723318 w 5405388"/>
              <a:gd name="connsiteY2" fmla="*/ 6330394 h 6330394"/>
              <a:gd name="connsiteX3" fmla="*/ 1929719 w 5405388"/>
              <a:gd name="connsiteY3" fmla="*/ 5536796 h 6330394"/>
              <a:gd name="connsiteX4" fmla="*/ 3664761 w 5405388"/>
              <a:gd name="connsiteY4" fmla="*/ 1907698 h 6330394"/>
              <a:gd name="connsiteX5" fmla="*/ 5405388 w 5405388"/>
              <a:gd name="connsiteY5" fmla="*/ 3648324 h 6330394"/>
              <a:gd name="connsiteX6" fmla="*/ 3667553 w 5405388"/>
              <a:gd name="connsiteY6" fmla="*/ 5386159 h 6330394"/>
              <a:gd name="connsiteX7" fmla="*/ 1926927 w 5405388"/>
              <a:gd name="connsiteY7" fmla="*/ 3645532 h 6330394"/>
              <a:gd name="connsiteX8" fmla="*/ 1757062 w 5405388"/>
              <a:gd name="connsiteY8" fmla="*/ 1888470 h 6330394"/>
              <a:gd name="connsiteX9" fmla="*/ 2550661 w 5405388"/>
              <a:gd name="connsiteY9" fmla="*/ 2682068 h 6330394"/>
              <a:gd name="connsiteX10" fmla="*/ 1757062 w 5405388"/>
              <a:gd name="connsiteY10" fmla="*/ 3475667 h 6330394"/>
              <a:gd name="connsiteX11" fmla="*/ 963464 w 5405388"/>
              <a:gd name="connsiteY11" fmla="*/ 2682068 h 6330394"/>
              <a:gd name="connsiteX12" fmla="*/ 2701297 w 5405388"/>
              <a:gd name="connsiteY12" fmla="*/ 944235 h 6330394"/>
              <a:gd name="connsiteX13" fmla="*/ 3494895 w 5405388"/>
              <a:gd name="connsiteY13" fmla="*/ 1737833 h 6330394"/>
              <a:gd name="connsiteX14" fmla="*/ 2701297 w 5405388"/>
              <a:gd name="connsiteY14" fmla="*/ 2531432 h 6330394"/>
              <a:gd name="connsiteX15" fmla="*/ 1907698 w 5405388"/>
              <a:gd name="connsiteY15" fmla="*/ 1737833 h 6330394"/>
              <a:gd name="connsiteX16" fmla="*/ 793599 w 5405388"/>
              <a:gd name="connsiteY16" fmla="*/ 925007 h 6330394"/>
              <a:gd name="connsiteX17" fmla="*/ 1587198 w 5405388"/>
              <a:gd name="connsiteY17" fmla="*/ 1718606 h 6330394"/>
              <a:gd name="connsiteX18" fmla="*/ 793599 w 5405388"/>
              <a:gd name="connsiteY18" fmla="*/ 2512204 h 6330394"/>
              <a:gd name="connsiteX19" fmla="*/ 0 w 5405388"/>
              <a:gd name="connsiteY19" fmla="*/ 1718606 h 6330394"/>
              <a:gd name="connsiteX20" fmla="*/ 3645532 w 5405388"/>
              <a:gd name="connsiteY20" fmla="*/ 0 h 6330394"/>
              <a:gd name="connsiteX21" fmla="*/ 4439130 w 5405388"/>
              <a:gd name="connsiteY21" fmla="*/ 793598 h 6330394"/>
              <a:gd name="connsiteX22" fmla="*/ 3645532 w 5405388"/>
              <a:gd name="connsiteY22" fmla="*/ 1587197 h 6330394"/>
              <a:gd name="connsiteX23" fmla="*/ 2851933 w 5405388"/>
              <a:gd name="connsiteY23" fmla="*/ 793598 h 6330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405388" h="6330394">
                <a:moveTo>
                  <a:pt x="2723318" y="4743198"/>
                </a:moveTo>
                <a:lnTo>
                  <a:pt x="3516916" y="5536796"/>
                </a:lnTo>
                <a:lnTo>
                  <a:pt x="2723318" y="6330394"/>
                </a:lnTo>
                <a:lnTo>
                  <a:pt x="1929719" y="5536796"/>
                </a:lnTo>
                <a:close/>
                <a:moveTo>
                  <a:pt x="3664761" y="1907698"/>
                </a:moveTo>
                <a:lnTo>
                  <a:pt x="5405388" y="3648324"/>
                </a:lnTo>
                <a:lnTo>
                  <a:pt x="3667553" y="5386159"/>
                </a:lnTo>
                <a:lnTo>
                  <a:pt x="1926927" y="3645532"/>
                </a:lnTo>
                <a:close/>
                <a:moveTo>
                  <a:pt x="1757062" y="1888470"/>
                </a:moveTo>
                <a:lnTo>
                  <a:pt x="2550661" y="2682068"/>
                </a:lnTo>
                <a:lnTo>
                  <a:pt x="1757062" y="3475667"/>
                </a:lnTo>
                <a:lnTo>
                  <a:pt x="963464" y="2682068"/>
                </a:lnTo>
                <a:close/>
                <a:moveTo>
                  <a:pt x="2701297" y="944235"/>
                </a:moveTo>
                <a:lnTo>
                  <a:pt x="3494895" y="1737833"/>
                </a:lnTo>
                <a:lnTo>
                  <a:pt x="2701297" y="2531432"/>
                </a:lnTo>
                <a:lnTo>
                  <a:pt x="1907698" y="1737833"/>
                </a:lnTo>
                <a:close/>
                <a:moveTo>
                  <a:pt x="793599" y="925007"/>
                </a:moveTo>
                <a:lnTo>
                  <a:pt x="1587198" y="1718606"/>
                </a:lnTo>
                <a:lnTo>
                  <a:pt x="793599" y="2512204"/>
                </a:lnTo>
                <a:lnTo>
                  <a:pt x="0" y="1718606"/>
                </a:lnTo>
                <a:close/>
                <a:moveTo>
                  <a:pt x="3645532" y="0"/>
                </a:moveTo>
                <a:lnTo>
                  <a:pt x="4439130" y="793598"/>
                </a:lnTo>
                <a:lnTo>
                  <a:pt x="3645532" y="1587197"/>
                </a:lnTo>
                <a:lnTo>
                  <a:pt x="2851933" y="793598"/>
                </a:lnTo>
                <a:close/>
              </a:path>
            </a:pathLst>
          </a:custGeom>
          <a:solidFill>
            <a:schemeClr val="bg1">
              <a:lumMod val="95000"/>
            </a:schemeClr>
          </a:solidFill>
        </p:spPr>
        <p:txBody>
          <a:bodyPr wrap="square" anchor="ctr">
            <a:noAutofit/>
          </a:bodyPr>
          <a:lstStyle>
            <a:lvl1pPr marL="0" indent="0" algn="ctr">
              <a:buNone/>
              <a:defRPr sz="900">
                <a:solidFill>
                  <a:schemeClr val="tx1">
                    <a:lumMod val="75000"/>
                    <a:lumOff val="25000"/>
                  </a:schemeClr>
                </a:solidFill>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252218889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9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424931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IMAGE AND CONTENTS LAYOUT_02">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5108DD2D-C0B3-4C44-9EEE-54809B842A58}"/>
              </a:ext>
            </a:extLst>
          </p:cNvPr>
          <p:cNvGrpSpPr/>
          <p:nvPr userDrawn="1"/>
        </p:nvGrpSpPr>
        <p:grpSpPr>
          <a:xfrm>
            <a:off x="494632" y="1772815"/>
            <a:ext cx="1826861" cy="4432734"/>
            <a:chOff x="4871870" y="1763729"/>
            <a:chExt cx="2448272" cy="4303935"/>
          </a:xfrm>
        </p:grpSpPr>
        <p:grpSp>
          <p:nvGrpSpPr>
            <p:cNvPr id="10" name="Group 3">
              <a:extLst>
                <a:ext uri="{FF2B5EF4-FFF2-40B4-BE49-F238E27FC236}">
                  <a16:creationId xmlns:a16="http://schemas.microsoft.com/office/drawing/2014/main" id="{4C0835FC-6B8B-437C-B1FE-977C455D369A}"/>
                </a:ext>
              </a:extLst>
            </p:cNvPr>
            <p:cNvGrpSpPr/>
            <p:nvPr/>
          </p:nvGrpSpPr>
          <p:grpSpPr>
            <a:xfrm>
              <a:off x="4871870" y="1763729"/>
              <a:ext cx="2448272" cy="4303935"/>
              <a:chOff x="445712" y="1449040"/>
              <a:chExt cx="2113018" cy="3924176"/>
            </a:xfrm>
          </p:grpSpPr>
          <p:sp>
            <p:nvSpPr>
              <p:cNvPr id="13" name="Rounded Rectangle 4">
                <a:extLst>
                  <a:ext uri="{FF2B5EF4-FFF2-40B4-BE49-F238E27FC236}">
                    <a16:creationId xmlns:a16="http://schemas.microsoft.com/office/drawing/2014/main" id="{07E6942A-270A-4982-BBD5-ED1CB3E41C0C}"/>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dirty="0"/>
              </a:p>
            </p:txBody>
          </p:sp>
          <p:sp>
            <p:nvSpPr>
              <p:cNvPr id="14" name="Rectangle 5">
                <a:extLst>
                  <a:ext uri="{FF2B5EF4-FFF2-40B4-BE49-F238E27FC236}">
                    <a16:creationId xmlns:a16="http://schemas.microsoft.com/office/drawing/2014/main" id="{4BFF77AA-5FAB-4FA1-ABFE-6C4487962BA1}"/>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p>
            </p:txBody>
          </p:sp>
          <p:grpSp>
            <p:nvGrpSpPr>
              <p:cNvPr id="15" name="Group 6">
                <a:extLst>
                  <a:ext uri="{FF2B5EF4-FFF2-40B4-BE49-F238E27FC236}">
                    <a16:creationId xmlns:a16="http://schemas.microsoft.com/office/drawing/2014/main" id="{F881C3D1-48DC-4AE1-9443-4D9597246D7D}"/>
                  </a:ext>
                </a:extLst>
              </p:cNvPr>
              <p:cNvGrpSpPr/>
              <p:nvPr userDrawn="1"/>
            </p:nvGrpSpPr>
            <p:grpSpPr>
              <a:xfrm>
                <a:off x="1407705" y="5045834"/>
                <a:ext cx="211967" cy="211967"/>
                <a:chOff x="1549420" y="5712364"/>
                <a:chExt cx="312583" cy="312583"/>
              </a:xfrm>
            </p:grpSpPr>
            <p:sp>
              <p:nvSpPr>
                <p:cNvPr id="16" name="Oval 7">
                  <a:extLst>
                    <a:ext uri="{FF2B5EF4-FFF2-40B4-BE49-F238E27FC236}">
                      <a16:creationId xmlns:a16="http://schemas.microsoft.com/office/drawing/2014/main" id="{53724C14-BDD5-4F77-AE14-FB6E59DBC7B4}"/>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p>
              </p:txBody>
            </p:sp>
            <p:sp>
              <p:nvSpPr>
                <p:cNvPr id="17" name="Rounded Rectangle 8">
                  <a:extLst>
                    <a:ext uri="{FF2B5EF4-FFF2-40B4-BE49-F238E27FC236}">
                      <a16:creationId xmlns:a16="http://schemas.microsoft.com/office/drawing/2014/main" id="{7A296803-1F86-42CB-8A85-61CB31B56A1D}"/>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p>
              </p:txBody>
            </p:sp>
          </p:grpSp>
        </p:grpSp>
        <p:sp>
          <p:nvSpPr>
            <p:cNvPr id="12" name="Picture Placeholder 2">
              <a:extLst>
                <a:ext uri="{FF2B5EF4-FFF2-40B4-BE49-F238E27FC236}">
                  <a16:creationId xmlns:a16="http://schemas.microsoft.com/office/drawing/2014/main" id="{02647728-65A8-4E8D-9C80-C287152A7EDA}"/>
                </a:ext>
              </a:extLst>
            </p:cNvPr>
            <p:cNvSpPr txBox="1">
              <a:spLocks/>
            </p:cNvSpPr>
            <p:nvPr/>
          </p:nvSpPr>
          <p:spPr>
            <a:xfrm>
              <a:off x="5051890" y="2223507"/>
              <a:ext cx="2088232" cy="3384376"/>
            </a:xfrm>
            <a:prstGeom prst="rect">
              <a:avLst/>
            </a:prstGeom>
            <a:solidFill>
              <a:schemeClr val="bg1">
                <a:lumMod val="95000"/>
              </a:schemeClr>
            </a:solidFill>
          </p:spPr>
          <p:txBody>
            <a:bodyPr anchor="ctr"/>
            <a:lstStyle>
              <a:lvl1pPr marL="0" indent="0" algn="ctr" defTabSz="914400" rtl="0" eaLnBrk="1" latinLnBrk="0" hangingPunct="1">
                <a:lnSpc>
                  <a:spcPct val="90000"/>
                </a:lnSpc>
                <a:spcBef>
                  <a:spcPts val="1000"/>
                </a:spcBef>
                <a:buFont typeface="Arial" panose="020B0604020202020204" pitchFamily="34" charset="0"/>
                <a:buNone/>
                <a:defRPr sz="1200" kern="1200">
                  <a:solidFill>
                    <a:schemeClr val="tx1">
                      <a:lumMod val="75000"/>
                      <a:lumOff val="25000"/>
                    </a:schemeClr>
                  </a:solidFill>
                  <a:latin typeface="+mn-lt"/>
                  <a:ea typeface="+mn-ea"/>
                  <a:cs typeface="Arial" pitchFamily="34" charset="0"/>
                </a:defRPr>
              </a:lvl1pPr>
              <a:lvl2pPr marL="457223" indent="0" algn="l" defTabSz="914400" rtl="0" eaLnBrk="1" latinLnBrk="0" hangingPunct="1">
                <a:lnSpc>
                  <a:spcPct val="90000"/>
                </a:lnSpc>
                <a:spcBef>
                  <a:spcPts val="500"/>
                </a:spcBef>
                <a:buFont typeface="Arial" panose="020B0604020202020204" pitchFamily="34" charset="0"/>
                <a:buNone/>
                <a:defRPr sz="2800" kern="1200">
                  <a:solidFill>
                    <a:schemeClr val="tx1"/>
                  </a:solidFill>
                  <a:latin typeface="+mn-lt"/>
                  <a:ea typeface="+mn-ea"/>
                  <a:cs typeface="+mn-cs"/>
                </a:defRPr>
              </a:lvl2pPr>
              <a:lvl3pPr marL="914446"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3pPr>
              <a:lvl4pPr marL="1371669"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4pPr>
              <a:lvl5pPr marL="1828891"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5pPr>
              <a:lvl6pPr marL="2286114"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6pPr>
              <a:lvl7pPr marL="2743337"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7pPr>
              <a:lvl8pPr marL="320056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8pPr>
              <a:lvl9pPr marL="3657783"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9pPr>
            </a:lstStyle>
            <a:p>
              <a:r>
                <a:rPr lang="en-US" altLang="ko-KR" sz="900"/>
                <a:t>Your Picture Here</a:t>
              </a:r>
              <a:endParaRPr lang="ko-KR" altLang="en-US" sz="900" dirty="0"/>
            </a:p>
          </p:txBody>
        </p:sp>
      </p:grpSp>
      <p:sp>
        <p:nvSpPr>
          <p:cNvPr id="4" name="그림 개체 틀 2"/>
          <p:cNvSpPr>
            <a:spLocks noGrp="1"/>
          </p:cNvSpPr>
          <p:nvPr>
            <p:ph type="pic" sz="quarter" idx="10" hasCustomPrompt="1"/>
          </p:nvPr>
        </p:nvSpPr>
        <p:spPr>
          <a:xfrm>
            <a:off x="4464996" y="1"/>
            <a:ext cx="4682588" cy="6866390"/>
          </a:xfrm>
          <a:custGeom>
            <a:avLst/>
            <a:gdLst>
              <a:gd name="connsiteX0" fmla="*/ 0 w 4427984"/>
              <a:gd name="connsiteY0" fmla="*/ 0 h 6866389"/>
              <a:gd name="connsiteX1" fmla="*/ 4427984 w 4427984"/>
              <a:gd name="connsiteY1" fmla="*/ 0 h 6866389"/>
              <a:gd name="connsiteX2" fmla="*/ 4427984 w 4427984"/>
              <a:gd name="connsiteY2" fmla="*/ 6866389 h 6866389"/>
              <a:gd name="connsiteX3" fmla="*/ 0 w 4427984"/>
              <a:gd name="connsiteY3" fmla="*/ 6866389 h 6866389"/>
              <a:gd name="connsiteX4" fmla="*/ 0 w 4427984"/>
              <a:gd name="connsiteY4" fmla="*/ 0 h 6866389"/>
              <a:gd name="connsiteX0" fmla="*/ 595618 w 4427984"/>
              <a:gd name="connsiteY0" fmla="*/ 0 h 6883167"/>
              <a:gd name="connsiteX1" fmla="*/ 4427984 w 4427984"/>
              <a:gd name="connsiteY1" fmla="*/ 16778 h 6883167"/>
              <a:gd name="connsiteX2" fmla="*/ 4427984 w 4427984"/>
              <a:gd name="connsiteY2" fmla="*/ 6883167 h 6883167"/>
              <a:gd name="connsiteX3" fmla="*/ 0 w 4427984"/>
              <a:gd name="connsiteY3" fmla="*/ 6883167 h 6883167"/>
              <a:gd name="connsiteX4" fmla="*/ 595618 w 4427984"/>
              <a:gd name="connsiteY4" fmla="*/ 0 h 6883167"/>
              <a:gd name="connsiteX0" fmla="*/ 1258348 w 5090714"/>
              <a:gd name="connsiteY0" fmla="*/ 0 h 6883167"/>
              <a:gd name="connsiteX1" fmla="*/ 5090714 w 5090714"/>
              <a:gd name="connsiteY1" fmla="*/ 16778 h 6883167"/>
              <a:gd name="connsiteX2" fmla="*/ 5090714 w 5090714"/>
              <a:gd name="connsiteY2" fmla="*/ 6883167 h 6883167"/>
              <a:gd name="connsiteX3" fmla="*/ 0 w 5090714"/>
              <a:gd name="connsiteY3" fmla="*/ 6874779 h 6883167"/>
              <a:gd name="connsiteX4" fmla="*/ 1258348 w 5090714"/>
              <a:gd name="connsiteY4" fmla="*/ 0 h 6883167"/>
              <a:gd name="connsiteX0" fmla="*/ 1493240 w 5090714"/>
              <a:gd name="connsiteY0" fmla="*/ 0 h 6883167"/>
              <a:gd name="connsiteX1" fmla="*/ 5090714 w 5090714"/>
              <a:gd name="connsiteY1" fmla="*/ 16778 h 6883167"/>
              <a:gd name="connsiteX2" fmla="*/ 5090714 w 5090714"/>
              <a:gd name="connsiteY2" fmla="*/ 6883167 h 6883167"/>
              <a:gd name="connsiteX3" fmla="*/ 0 w 5090714"/>
              <a:gd name="connsiteY3" fmla="*/ 6874779 h 6883167"/>
              <a:gd name="connsiteX4" fmla="*/ 1493240 w 5090714"/>
              <a:gd name="connsiteY4" fmla="*/ 0 h 6883167"/>
              <a:gd name="connsiteX0" fmla="*/ 1459684 w 5090714"/>
              <a:gd name="connsiteY0" fmla="*/ 0 h 6866389"/>
              <a:gd name="connsiteX1" fmla="*/ 5090714 w 5090714"/>
              <a:gd name="connsiteY1" fmla="*/ 0 h 6866389"/>
              <a:gd name="connsiteX2" fmla="*/ 5090714 w 5090714"/>
              <a:gd name="connsiteY2" fmla="*/ 6866389 h 6866389"/>
              <a:gd name="connsiteX3" fmla="*/ 0 w 5090714"/>
              <a:gd name="connsiteY3" fmla="*/ 6858001 h 6866389"/>
              <a:gd name="connsiteX4" fmla="*/ 1459684 w 5090714"/>
              <a:gd name="connsiteY4" fmla="*/ 0 h 6866389"/>
              <a:gd name="connsiteX0" fmla="*/ 1711354 w 5090714"/>
              <a:gd name="connsiteY0" fmla="*/ 0 h 6874778"/>
              <a:gd name="connsiteX1" fmla="*/ 5090714 w 5090714"/>
              <a:gd name="connsiteY1" fmla="*/ 8389 h 6874778"/>
              <a:gd name="connsiteX2" fmla="*/ 5090714 w 5090714"/>
              <a:gd name="connsiteY2" fmla="*/ 6874778 h 6874778"/>
              <a:gd name="connsiteX3" fmla="*/ 0 w 5090714"/>
              <a:gd name="connsiteY3" fmla="*/ 6866390 h 6874778"/>
              <a:gd name="connsiteX4" fmla="*/ 1711354 w 5090714"/>
              <a:gd name="connsiteY4" fmla="*/ 0 h 6874778"/>
              <a:gd name="connsiteX0" fmla="*/ 1937857 w 5317217"/>
              <a:gd name="connsiteY0" fmla="*/ 0 h 6874779"/>
              <a:gd name="connsiteX1" fmla="*/ 5317217 w 5317217"/>
              <a:gd name="connsiteY1" fmla="*/ 8389 h 6874779"/>
              <a:gd name="connsiteX2" fmla="*/ 5317217 w 5317217"/>
              <a:gd name="connsiteY2" fmla="*/ 6874778 h 6874779"/>
              <a:gd name="connsiteX3" fmla="*/ 0 w 5317217"/>
              <a:gd name="connsiteY3" fmla="*/ 6874779 h 6874779"/>
              <a:gd name="connsiteX4" fmla="*/ 1937857 w 5317217"/>
              <a:gd name="connsiteY4" fmla="*/ 0 h 6874779"/>
              <a:gd name="connsiteX0" fmla="*/ 1280632 w 5317217"/>
              <a:gd name="connsiteY0" fmla="*/ 10661 h 6866390"/>
              <a:gd name="connsiteX1" fmla="*/ 5317217 w 5317217"/>
              <a:gd name="connsiteY1" fmla="*/ 0 h 6866390"/>
              <a:gd name="connsiteX2" fmla="*/ 5317217 w 5317217"/>
              <a:gd name="connsiteY2" fmla="*/ 6866389 h 6866390"/>
              <a:gd name="connsiteX3" fmla="*/ 0 w 5317217"/>
              <a:gd name="connsiteY3" fmla="*/ 6866390 h 6866390"/>
              <a:gd name="connsiteX4" fmla="*/ 1280632 w 5317217"/>
              <a:gd name="connsiteY4" fmla="*/ 10661 h 6866390"/>
              <a:gd name="connsiteX0" fmla="*/ 1280632 w 5317217"/>
              <a:gd name="connsiteY0" fmla="*/ 1136 h 6866390"/>
              <a:gd name="connsiteX1" fmla="*/ 5317217 w 5317217"/>
              <a:gd name="connsiteY1" fmla="*/ 0 h 6866390"/>
              <a:gd name="connsiteX2" fmla="*/ 5317217 w 5317217"/>
              <a:gd name="connsiteY2" fmla="*/ 6866389 h 6866390"/>
              <a:gd name="connsiteX3" fmla="*/ 0 w 5317217"/>
              <a:gd name="connsiteY3" fmla="*/ 6866390 h 6866390"/>
              <a:gd name="connsiteX4" fmla="*/ 1280632 w 5317217"/>
              <a:gd name="connsiteY4" fmla="*/ 1136 h 6866390"/>
              <a:gd name="connsiteX0" fmla="*/ 1413982 w 5450567"/>
              <a:gd name="connsiteY0" fmla="*/ 1136 h 6866390"/>
              <a:gd name="connsiteX1" fmla="*/ 5450567 w 5450567"/>
              <a:gd name="connsiteY1" fmla="*/ 0 h 6866390"/>
              <a:gd name="connsiteX2" fmla="*/ 5450567 w 5450567"/>
              <a:gd name="connsiteY2" fmla="*/ 6866389 h 6866390"/>
              <a:gd name="connsiteX3" fmla="*/ 0 w 5450567"/>
              <a:gd name="connsiteY3" fmla="*/ 6866390 h 6866390"/>
              <a:gd name="connsiteX4" fmla="*/ 1413982 w 5450567"/>
              <a:gd name="connsiteY4" fmla="*/ 1136 h 6866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50567" h="6866390">
                <a:moveTo>
                  <a:pt x="1413982" y="1136"/>
                </a:moveTo>
                <a:lnTo>
                  <a:pt x="5450567" y="0"/>
                </a:lnTo>
                <a:lnTo>
                  <a:pt x="5450567" y="6866389"/>
                </a:lnTo>
                <a:lnTo>
                  <a:pt x="0" y="6866390"/>
                </a:lnTo>
                <a:lnTo>
                  <a:pt x="1413982" y="1136"/>
                </a:lnTo>
                <a:close/>
              </a:path>
            </a:pathLst>
          </a:cu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defRPr>
            </a:lvl1pPr>
          </a:lstStyle>
          <a:p>
            <a:r>
              <a:rPr lang="en-US" altLang="ko-KR" dirty="0"/>
              <a:t>Place Your Picture Here</a:t>
            </a:r>
            <a:endParaRPr lang="ko-KR" altLang="en-US" dirty="0"/>
          </a:p>
        </p:txBody>
      </p:sp>
      <p:sp>
        <p:nvSpPr>
          <p:cNvPr id="11" name="그림 개체 틀 2">
            <a:extLst>
              <a:ext uri="{FF2B5EF4-FFF2-40B4-BE49-F238E27FC236}">
                <a16:creationId xmlns:a16="http://schemas.microsoft.com/office/drawing/2014/main" id="{06B29B0E-C385-4751-A903-AF91C785A239}"/>
              </a:ext>
            </a:extLst>
          </p:cNvPr>
          <p:cNvSpPr>
            <a:spLocks noGrp="1"/>
          </p:cNvSpPr>
          <p:nvPr>
            <p:ph type="pic" sz="quarter" idx="14" hasCustomPrompt="1"/>
          </p:nvPr>
        </p:nvSpPr>
        <p:spPr>
          <a:xfrm>
            <a:off x="605835" y="2142999"/>
            <a:ext cx="1608728" cy="3628180"/>
          </a:xfrm>
          <a:prstGeom prst="rect">
            <a:avLst/>
          </a:prstGeom>
          <a:solidFill>
            <a:schemeClr val="bg1">
              <a:lumMod val="95000"/>
            </a:schemeClr>
          </a:solidFill>
        </p:spPr>
        <p:txBody>
          <a:bodyPr anchor="ctr"/>
          <a:lstStyle>
            <a:lvl1pPr marL="0" indent="0" algn="ctr">
              <a:buNone/>
              <a:defRPr sz="900">
                <a:solidFill>
                  <a:schemeClr val="tx1">
                    <a:lumMod val="75000"/>
                    <a:lumOff val="25000"/>
                  </a:schemeClr>
                </a:solidFill>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03863796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11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1356390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12_Images and Contents Layout">
    <p:spTree>
      <p:nvGrpSpPr>
        <p:cNvPr id="1" name=""/>
        <p:cNvGrpSpPr/>
        <p:nvPr/>
      </p:nvGrpSpPr>
      <p:grpSpPr>
        <a:xfrm>
          <a:off x="0" y="0"/>
          <a:ext cx="0" cy="0"/>
          <a:chOff x="0" y="0"/>
          <a:chExt cx="0" cy="0"/>
        </a:xfrm>
      </p:grpSpPr>
      <p:sp>
        <p:nvSpPr>
          <p:cNvPr id="5" name="Picture Placeholder 2"/>
          <p:cNvSpPr>
            <a:spLocks noGrp="1"/>
          </p:cNvSpPr>
          <p:nvPr>
            <p:ph type="pic" idx="18" hasCustomPrompt="1"/>
          </p:nvPr>
        </p:nvSpPr>
        <p:spPr>
          <a:xfrm>
            <a:off x="2579917" y="2"/>
            <a:ext cx="1890000" cy="4725143"/>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6" name="Picture Placeholder 2"/>
          <p:cNvSpPr>
            <a:spLocks noGrp="1"/>
          </p:cNvSpPr>
          <p:nvPr>
            <p:ph type="pic" idx="19" hasCustomPrompt="1"/>
          </p:nvPr>
        </p:nvSpPr>
        <p:spPr>
          <a:xfrm>
            <a:off x="4676831" y="692696"/>
            <a:ext cx="1890000" cy="6165304"/>
          </a:xfrm>
          <a:prstGeom prst="rect">
            <a:avLst/>
          </a:prstGeom>
          <a:solidFill>
            <a:schemeClr val="bg1">
              <a:lumMod val="95000"/>
            </a:schemeClr>
          </a:solidFill>
        </p:spPr>
        <p:txBody>
          <a:bodyPr anchor="ctr"/>
          <a:lstStyle>
            <a:lvl1pPr marL="0" indent="0" algn="ctr">
              <a:buNone/>
              <a:defRPr sz="900">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299940777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13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5131673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71851970-6E29-4DD3-9F5E-8C7E24CF843B}"/>
              </a:ext>
            </a:extLst>
          </p:cNvPr>
          <p:cNvSpPr/>
          <p:nvPr userDrawn="1"/>
        </p:nvSpPr>
        <p:spPr>
          <a:xfrm>
            <a:off x="-116732" y="5822933"/>
            <a:ext cx="5421087" cy="530052"/>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5"/>
          </a:p>
        </p:txBody>
      </p:sp>
      <p:grpSp>
        <p:nvGrpSpPr>
          <p:cNvPr id="3" name="Group 2">
            <a:extLst>
              <a:ext uri="{FF2B5EF4-FFF2-40B4-BE49-F238E27FC236}">
                <a16:creationId xmlns:a16="http://schemas.microsoft.com/office/drawing/2014/main" id="{72D74ACB-A22B-4507-B17C-22FF45CBE75F}"/>
              </a:ext>
            </a:extLst>
          </p:cNvPr>
          <p:cNvGrpSpPr/>
          <p:nvPr userDrawn="1"/>
        </p:nvGrpSpPr>
        <p:grpSpPr>
          <a:xfrm>
            <a:off x="553664" y="2966940"/>
            <a:ext cx="4197995" cy="3075352"/>
            <a:chOff x="-548507" y="477868"/>
            <a:chExt cx="11570449" cy="6357177"/>
          </a:xfrm>
        </p:grpSpPr>
        <p:sp>
          <p:nvSpPr>
            <p:cNvPr id="4" name="Freeform: Shape 3">
              <a:extLst>
                <a:ext uri="{FF2B5EF4-FFF2-40B4-BE49-F238E27FC236}">
                  <a16:creationId xmlns:a16="http://schemas.microsoft.com/office/drawing/2014/main" id="{5A849B21-CE15-4FB9-9661-76002FE3FB65}"/>
                </a:ext>
              </a:extLst>
            </p:cNvPr>
            <p:cNvSpPr/>
            <p:nvPr/>
          </p:nvSpPr>
          <p:spPr>
            <a:xfrm>
              <a:off x="-482765" y="6440599"/>
              <a:ext cx="11438966" cy="394446"/>
            </a:xfrm>
            <a:custGeom>
              <a:avLst/>
              <a:gdLst>
                <a:gd name="connsiteX0" fmla="*/ 1605439 w 1657350"/>
                <a:gd name="connsiteY0" fmla="*/ 54769 h 57150"/>
                <a:gd name="connsiteX1" fmla="*/ 1652111 w 1657350"/>
                <a:gd name="connsiteY1" fmla="*/ 22384 h 57150"/>
                <a:gd name="connsiteX2" fmla="*/ 1652111 w 1657350"/>
                <a:gd name="connsiteY2" fmla="*/ 22384 h 57150"/>
                <a:gd name="connsiteX3" fmla="*/ 1636871 w 1657350"/>
                <a:gd name="connsiteY3" fmla="*/ 7144 h 57150"/>
                <a:gd name="connsiteX4" fmla="*/ 44291 w 1657350"/>
                <a:gd name="connsiteY4" fmla="*/ 12859 h 57150"/>
                <a:gd name="connsiteX5" fmla="*/ 23336 w 1657350"/>
                <a:gd name="connsiteY5" fmla="*/ 12859 h 57150"/>
                <a:gd name="connsiteX6" fmla="*/ 7144 w 1657350"/>
                <a:gd name="connsiteY6" fmla="*/ 26194 h 57150"/>
                <a:gd name="connsiteX7" fmla="*/ 7144 w 1657350"/>
                <a:gd name="connsiteY7" fmla="*/ 26194 h 57150"/>
                <a:gd name="connsiteX8" fmla="*/ 50959 w 1657350"/>
                <a:gd name="connsiteY8" fmla="*/ 53816 h 57150"/>
                <a:gd name="connsiteX9" fmla="*/ 51911 w 1657350"/>
                <a:gd name="connsiteY9" fmla="*/ 54769 h 57150"/>
                <a:gd name="connsiteX10" fmla="*/ 51911 w 1657350"/>
                <a:gd name="connsiteY10" fmla="*/ 54769 h 57150"/>
                <a:gd name="connsiteX11" fmla="*/ 56674 w 1657350"/>
                <a:gd name="connsiteY11" fmla="*/ 54769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57350" h="57150">
                  <a:moveTo>
                    <a:pt x="1605439" y="54769"/>
                  </a:moveTo>
                  <a:cubicBezTo>
                    <a:pt x="1605439" y="54769"/>
                    <a:pt x="1638776" y="50959"/>
                    <a:pt x="1652111" y="22384"/>
                  </a:cubicBezTo>
                  <a:lnTo>
                    <a:pt x="1652111" y="22384"/>
                  </a:lnTo>
                  <a:cubicBezTo>
                    <a:pt x="1652111" y="13811"/>
                    <a:pt x="1645444" y="7144"/>
                    <a:pt x="1636871" y="7144"/>
                  </a:cubicBezTo>
                  <a:lnTo>
                    <a:pt x="44291" y="12859"/>
                  </a:lnTo>
                  <a:lnTo>
                    <a:pt x="23336" y="12859"/>
                  </a:lnTo>
                  <a:cubicBezTo>
                    <a:pt x="14764" y="12859"/>
                    <a:pt x="7144" y="18574"/>
                    <a:pt x="7144" y="26194"/>
                  </a:cubicBezTo>
                  <a:lnTo>
                    <a:pt x="7144" y="26194"/>
                  </a:lnTo>
                  <a:cubicBezTo>
                    <a:pt x="17621" y="45244"/>
                    <a:pt x="40481" y="51911"/>
                    <a:pt x="50959" y="53816"/>
                  </a:cubicBezTo>
                  <a:lnTo>
                    <a:pt x="51911" y="54769"/>
                  </a:lnTo>
                  <a:cubicBezTo>
                    <a:pt x="51911" y="54769"/>
                    <a:pt x="51911" y="54769"/>
                    <a:pt x="51911" y="54769"/>
                  </a:cubicBezTo>
                  <a:lnTo>
                    <a:pt x="56674" y="54769"/>
                  </a:lnTo>
                </a:path>
              </a:pathLst>
            </a:custGeom>
            <a:solidFill>
              <a:srgbClr val="5F6767"/>
            </a:solidFill>
            <a:ln w="9525" cap="flat">
              <a:noFill/>
              <a:prstDash val="solid"/>
              <a:miter/>
            </a:ln>
          </p:spPr>
          <p:txBody>
            <a:bodyPr rtlCol="0" anchor="ctr"/>
            <a:lstStyle/>
            <a:p>
              <a:endParaRPr lang="en-US" sz="1350"/>
            </a:p>
          </p:txBody>
        </p:sp>
        <p:sp>
          <p:nvSpPr>
            <p:cNvPr id="5" name="Freeform: Shape 4">
              <a:extLst>
                <a:ext uri="{FF2B5EF4-FFF2-40B4-BE49-F238E27FC236}">
                  <a16:creationId xmlns:a16="http://schemas.microsoft.com/office/drawing/2014/main" id="{ABBADD96-8742-47E9-ADBF-966AF6C2A88A}"/>
                </a:ext>
              </a:extLst>
            </p:cNvPr>
            <p:cNvSpPr/>
            <p:nvPr/>
          </p:nvSpPr>
          <p:spPr>
            <a:xfrm>
              <a:off x="700575" y="477868"/>
              <a:ext cx="9072285" cy="5916709"/>
            </a:xfrm>
            <a:custGeom>
              <a:avLst/>
              <a:gdLst>
                <a:gd name="connsiteX0" fmla="*/ 1311116 w 1314450"/>
                <a:gd name="connsiteY0" fmla="*/ 813911 h 857250"/>
                <a:gd name="connsiteX1" fmla="*/ 1281589 w 1314450"/>
                <a:gd name="connsiteY1" fmla="*/ 852964 h 857250"/>
                <a:gd name="connsiteX2" fmla="*/ 36671 w 1314450"/>
                <a:gd name="connsiteY2" fmla="*/ 852964 h 857250"/>
                <a:gd name="connsiteX3" fmla="*/ 7144 w 1314450"/>
                <a:gd name="connsiteY3" fmla="*/ 813911 h 857250"/>
                <a:gd name="connsiteX4" fmla="*/ 7144 w 1314450"/>
                <a:gd name="connsiteY4" fmla="*/ 46196 h 857250"/>
                <a:gd name="connsiteX5" fmla="*/ 36671 w 1314450"/>
                <a:gd name="connsiteY5" fmla="*/ 7144 h 857250"/>
                <a:gd name="connsiteX6" fmla="*/ 1281589 w 1314450"/>
                <a:gd name="connsiteY6" fmla="*/ 7144 h 857250"/>
                <a:gd name="connsiteX7" fmla="*/ 1311116 w 1314450"/>
                <a:gd name="connsiteY7" fmla="*/ 46196 h 857250"/>
                <a:gd name="connsiteX8" fmla="*/ 1311116 w 1314450"/>
                <a:gd name="connsiteY8" fmla="*/ 813911 h 85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14450" h="857250">
                  <a:moveTo>
                    <a:pt x="1311116" y="813911"/>
                  </a:moveTo>
                  <a:cubicBezTo>
                    <a:pt x="1311116" y="834866"/>
                    <a:pt x="1297781" y="852964"/>
                    <a:pt x="1281589" y="852964"/>
                  </a:cubicBezTo>
                  <a:lnTo>
                    <a:pt x="36671" y="852964"/>
                  </a:lnTo>
                  <a:cubicBezTo>
                    <a:pt x="20479" y="852964"/>
                    <a:pt x="7144" y="835819"/>
                    <a:pt x="7144" y="813911"/>
                  </a:cubicBezTo>
                  <a:lnTo>
                    <a:pt x="7144" y="46196"/>
                  </a:lnTo>
                  <a:cubicBezTo>
                    <a:pt x="7144" y="25241"/>
                    <a:pt x="20479" y="7144"/>
                    <a:pt x="36671" y="7144"/>
                  </a:cubicBezTo>
                  <a:lnTo>
                    <a:pt x="1281589" y="7144"/>
                  </a:lnTo>
                  <a:cubicBezTo>
                    <a:pt x="1297781" y="7144"/>
                    <a:pt x="1311116" y="24289"/>
                    <a:pt x="1311116" y="46196"/>
                  </a:cubicBezTo>
                  <a:lnTo>
                    <a:pt x="1311116" y="813911"/>
                  </a:lnTo>
                  <a:close/>
                </a:path>
              </a:pathLst>
            </a:custGeom>
            <a:solidFill>
              <a:srgbClr val="000000"/>
            </a:solidFill>
            <a:ln w="9525" cap="flat">
              <a:noFill/>
              <a:prstDash val="solid"/>
              <a:miter/>
            </a:ln>
          </p:spPr>
          <p:txBody>
            <a:bodyPr rtlCol="0" anchor="ctr"/>
            <a:lstStyle/>
            <a:p>
              <a:endParaRPr lang="en-US" sz="1350"/>
            </a:p>
          </p:txBody>
        </p:sp>
        <p:sp>
          <p:nvSpPr>
            <p:cNvPr id="6" name="Freeform: Shape 5">
              <a:extLst>
                <a:ext uri="{FF2B5EF4-FFF2-40B4-BE49-F238E27FC236}">
                  <a16:creationId xmlns:a16="http://schemas.microsoft.com/office/drawing/2014/main" id="{784A9D00-91F0-4D80-A859-DDF02D71AAC0}"/>
                </a:ext>
              </a:extLst>
            </p:cNvPr>
            <p:cNvSpPr/>
            <p:nvPr/>
          </p:nvSpPr>
          <p:spPr>
            <a:xfrm>
              <a:off x="1088451" y="839448"/>
              <a:ext cx="8283390" cy="5062073"/>
            </a:xfrm>
            <a:custGeom>
              <a:avLst/>
              <a:gdLst>
                <a:gd name="connsiteX0" fmla="*/ 7144 w 1200150"/>
                <a:gd name="connsiteY0" fmla="*/ 7144 h 733425"/>
                <a:gd name="connsiteX1" fmla="*/ 1196816 w 1200150"/>
                <a:gd name="connsiteY1" fmla="*/ 7144 h 733425"/>
                <a:gd name="connsiteX2" fmla="*/ 1196816 w 1200150"/>
                <a:gd name="connsiteY2" fmla="*/ 730091 h 733425"/>
                <a:gd name="connsiteX3" fmla="*/ 7144 w 1200150"/>
                <a:gd name="connsiteY3" fmla="*/ 730091 h 733425"/>
              </a:gdLst>
              <a:ahLst/>
              <a:cxnLst>
                <a:cxn ang="0">
                  <a:pos x="connsiteX0" y="connsiteY0"/>
                </a:cxn>
                <a:cxn ang="0">
                  <a:pos x="connsiteX1" y="connsiteY1"/>
                </a:cxn>
                <a:cxn ang="0">
                  <a:pos x="connsiteX2" y="connsiteY2"/>
                </a:cxn>
                <a:cxn ang="0">
                  <a:pos x="connsiteX3" y="connsiteY3"/>
                </a:cxn>
              </a:cxnLst>
              <a:rect l="l" t="t" r="r" b="b"/>
              <a:pathLst>
                <a:path w="1200150" h="733425">
                  <a:moveTo>
                    <a:pt x="7144" y="7144"/>
                  </a:moveTo>
                  <a:lnTo>
                    <a:pt x="1196816" y="7144"/>
                  </a:lnTo>
                  <a:lnTo>
                    <a:pt x="1196816" y="730091"/>
                  </a:lnTo>
                  <a:lnTo>
                    <a:pt x="7144" y="730091"/>
                  </a:lnTo>
                  <a:close/>
                </a:path>
              </a:pathLst>
            </a:custGeom>
            <a:solidFill>
              <a:srgbClr val="F2F2F2"/>
            </a:solidFill>
            <a:ln w="9525" cap="flat">
              <a:noFill/>
              <a:prstDash val="solid"/>
              <a:miter/>
            </a:ln>
          </p:spPr>
          <p:txBody>
            <a:bodyPr rtlCol="0" anchor="ctr"/>
            <a:lstStyle/>
            <a:p>
              <a:endParaRPr lang="en-US" sz="1350"/>
            </a:p>
          </p:txBody>
        </p:sp>
        <p:sp>
          <p:nvSpPr>
            <p:cNvPr id="7" name="Freeform: Shape 6">
              <a:extLst>
                <a:ext uri="{FF2B5EF4-FFF2-40B4-BE49-F238E27FC236}">
                  <a16:creationId xmlns:a16="http://schemas.microsoft.com/office/drawing/2014/main" id="{C31B7BAF-937A-4CEF-827A-FDF7B177430F}"/>
                </a:ext>
              </a:extLst>
            </p:cNvPr>
            <p:cNvSpPr/>
            <p:nvPr/>
          </p:nvSpPr>
          <p:spPr>
            <a:xfrm>
              <a:off x="-548507" y="6164484"/>
              <a:ext cx="11570449" cy="460187"/>
            </a:xfrm>
            <a:custGeom>
              <a:avLst/>
              <a:gdLst>
                <a:gd name="connsiteX0" fmla="*/ 50006 w 1676400"/>
                <a:gd name="connsiteY0" fmla="*/ 7144 h 66675"/>
                <a:gd name="connsiteX1" fmla="*/ 1630204 w 1676400"/>
                <a:gd name="connsiteY1" fmla="*/ 7144 h 66675"/>
                <a:gd name="connsiteX2" fmla="*/ 1672114 w 1676400"/>
                <a:gd name="connsiteY2" fmla="*/ 49054 h 66675"/>
                <a:gd name="connsiteX3" fmla="*/ 1672114 w 1676400"/>
                <a:gd name="connsiteY3" fmla="*/ 57626 h 66675"/>
                <a:gd name="connsiteX4" fmla="*/ 1656874 w 1676400"/>
                <a:gd name="connsiteY4" fmla="*/ 62389 h 66675"/>
                <a:gd name="connsiteX5" fmla="*/ 1654016 w 1676400"/>
                <a:gd name="connsiteY5" fmla="*/ 62389 h 66675"/>
                <a:gd name="connsiteX6" fmla="*/ 29051 w 1676400"/>
                <a:gd name="connsiteY6" fmla="*/ 62389 h 66675"/>
                <a:gd name="connsiteX7" fmla="*/ 21431 w 1676400"/>
                <a:gd name="connsiteY7" fmla="*/ 63341 h 66675"/>
                <a:gd name="connsiteX8" fmla="*/ 7144 w 1676400"/>
                <a:gd name="connsiteY8" fmla="*/ 55721 h 66675"/>
                <a:gd name="connsiteX9" fmla="*/ 7144 w 1676400"/>
                <a:gd name="connsiteY9" fmla="*/ 48101 h 66675"/>
                <a:gd name="connsiteX10" fmla="*/ 50006 w 1676400"/>
                <a:gd name="connsiteY10" fmla="*/ 714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76400" h="66675">
                  <a:moveTo>
                    <a:pt x="50006" y="7144"/>
                  </a:moveTo>
                  <a:lnTo>
                    <a:pt x="1630204" y="7144"/>
                  </a:lnTo>
                  <a:cubicBezTo>
                    <a:pt x="1653064" y="7144"/>
                    <a:pt x="1672114" y="26194"/>
                    <a:pt x="1672114" y="49054"/>
                  </a:cubicBezTo>
                  <a:lnTo>
                    <a:pt x="1672114" y="57626"/>
                  </a:lnTo>
                  <a:cubicBezTo>
                    <a:pt x="1672114" y="57626"/>
                    <a:pt x="1674019" y="64294"/>
                    <a:pt x="1656874" y="62389"/>
                  </a:cubicBezTo>
                  <a:cubicBezTo>
                    <a:pt x="1655921" y="62389"/>
                    <a:pt x="1654969" y="62389"/>
                    <a:pt x="1654016" y="62389"/>
                  </a:cubicBezTo>
                  <a:lnTo>
                    <a:pt x="29051" y="62389"/>
                  </a:lnTo>
                  <a:cubicBezTo>
                    <a:pt x="26194" y="62389"/>
                    <a:pt x="24289" y="62389"/>
                    <a:pt x="21431" y="63341"/>
                  </a:cubicBezTo>
                  <a:cubicBezTo>
                    <a:pt x="16669" y="64294"/>
                    <a:pt x="8096" y="64294"/>
                    <a:pt x="7144" y="55721"/>
                  </a:cubicBezTo>
                  <a:lnTo>
                    <a:pt x="7144" y="48101"/>
                  </a:lnTo>
                  <a:cubicBezTo>
                    <a:pt x="8096" y="25241"/>
                    <a:pt x="26194" y="7144"/>
                    <a:pt x="50006" y="7144"/>
                  </a:cubicBezTo>
                  <a:close/>
                </a:path>
              </a:pathLst>
            </a:custGeom>
            <a:solidFill>
              <a:srgbClr val="CCCCCC"/>
            </a:solidFill>
            <a:ln w="9525" cap="flat">
              <a:noFill/>
              <a:prstDash val="solid"/>
              <a:miter/>
            </a:ln>
          </p:spPr>
          <p:txBody>
            <a:bodyPr rtlCol="0" anchor="ctr"/>
            <a:lstStyle/>
            <a:p>
              <a:endParaRPr lang="en-US" sz="1350" dirty="0"/>
            </a:p>
          </p:txBody>
        </p:sp>
        <p:sp>
          <p:nvSpPr>
            <p:cNvPr id="8" name="Freeform: Shape 7">
              <a:extLst>
                <a:ext uri="{FF2B5EF4-FFF2-40B4-BE49-F238E27FC236}">
                  <a16:creationId xmlns:a16="http://schemas.microsoft.com/office/drawing/2014/main" id="{3E3FD438-8B5C-47BC-96ED-07C3FD4A617D}"/>
                </a:ext>
              </a:extLst>
            </p:cNvPr>
            <p:cNvSpPr/>
            <p:nvPr/>
          </p:nvSpPr>
          <p:spPr>
            <a:xfrm>
              <a:off x="4438629" y="6215033"/>
              <a:ext cx="1618413" cy="184076"/>
            </a:xfrm>
            <a:custGeom>
              <a:avLst/>
              <a:gdLst>
                <a:gd name="connsiteX0" fmla="*/ 1478513 w 1618413"/>
                <a:gd name="connsiteY0" fmla="*/ 177499 h 184076"/>
                <a:gd name="connsiteX1" fmla="*/ 1485084 w 1618413"/>
                <a:gd name="connsiteY1" fmla="*/ 177499 h 184076"/>
                <a:gd name="connsiteX2" fmla="*/ 1502686 w 1618413"/>
                <a:gd name="connsiteY2" fmla="*/ 178122 h 184076"/>
                <a:gd name="connsiteX3" fmla="*/ 1499879 w 1618413"/>
                <a:gd name="connsiteY3" fmla="*/ 178526 h 184076"/>
                <a:gd name="connsiteX4" fmla="*/ 1478513 w 1618413"/>
                <a:gd name="connsiteY4" fmla="*/ 177499 h 184076"/>
                <a:gd name="connsiteX5" fmla="*/ 84799 w 1618413"/>
                <a:gd name="connsiteY5" fmla="*/ 170928 h 184076"/>
                <a:gd name="connsiteX6" fmla="*/ 117666 w 1618413"/>
                <a:gd name="connsiteY6" fmla="*/ 177499 h 184076"/>
                <a:gd name="connsiteX7" fmla="*/ 104518 w 1618413"/>
                <a:gd name="connsiteY7" fmla="*/ 177499 h 184076"/>
                <a:gd name="connsiteX8" fmla="*/ 84799 w 1618413"/>
                <a:gd name="connsiteY8" fmla="*/ 170928 h 184076"/>
                <a:gd name="connsiteX9" fmla="*/ 1603418 w 1618413"/>
                <a:gd name="connsiteY9" fmla="*/ 0 h 184076"/>
                <a:gd name="connsiteX10" fmla="*/ 1616567 w 1618413"/>
                <a:gd name="connsiteY10" fmla="*/ 0 h 184076"/>
                <a:gd name="connsiteX11" fmla="*/ 1511177 w 1618413"/>
                <a:gd name="connsiteY11" fmla="*/ 178423 h 184076"/>
                <a:gd name="connsiteX12" fmla="*/ 1502686 w 1618413"/>
                <a:gd name="connsiteY12" fmla="*/ 178122 h 184076"/>
                <a:gd name="connsiteX13" fmla="*/ 1521501 w 1618413"/>
                <a:gd name="connsiteY13" fmla="*/ 175419 h 184076"/>
                <a:gd name="connsiteX14" fmla="*/ 1603418 w 1618413"/>
                <a:gd name="connsiteY14" fmla="*/ 6571 h 184076"/>
                <a:gd name="connsiteX15" fmla="*/ 5911 w 1618413"/>
                <a:gd name="connsiteY15" fmla="*/ 0 h 184076"/>
                <a:gd name="connsiteX16" fmla="*/ 19060 w 1618413"/>
                <a:gd name="connsiteY16" fmla="*/ 6571 h 184076"/>
                <a:gd name="connsiteX17" fmla="*/ 91379 w 1618413"/>
                <a:gd name="connsiteY17" fmla="*/ 184076 h 184076"/>
                <a:gd name="connsiteX18" fmla="*/ 5911 w 1618413"/>
                <a:gd name="connsiteY18" fmla="*/ 0 h 184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618413" h="184076">
                  <a:moveTo>
                    <a:pt x="1478513" y="177499"/>
                  </a:moveTo>
                  <a:lnTo>
                    <a:pt x="1485084" y="177499"/>
                  </a:lnTo>
                  <a:lnTo>
                    <a:pt x="1502686" y="178122"/>
                  </a:lnTo>
                  <a:lnTo>
                    <a:pt x="1499879" y="178526"/>
                  </a:lnTo>
                  <a:cubicBezTo>
                    <a:pt x="1487142" y="179142"/>
                    <a:pt x="1478513" y="177499"/>
                    <a:pt x="1478513" y="177499"/>
                  </a:cubicBezTo>
                  <a:close/>
                  <a:moveTo>
                    <a:pt x="84799" y="170928"/>
                  </a:moveTo>
                  <a:cubicBezTo>
                    <a:pt x="97947" y="177499"/>
                    <a:pt x="104518" y="177499"/>
                    <a:pt x="117666" y="177499"/>
                  </a:cubicBezTo>
                  <a:lnTo>
                    <a:pt x="104518" y="177499"/>
                  </a:lnTo>
                  <a:cubicBezTo>
                    <a:pt x="97947" y="177499"/>
                    <a:pt x="91370" y="177499"/>
                    <a:pt x="84799" y="170928"/>
                  </a:cubicBezTo>
                  <a:close/>
                  <a:moveTo>
                    <a:pt x="1603418" y="0"/>
                  </a:moveTo>
                  <a:lnTo>
                    <a:pt x="1616567" y="0"/>
                  </a:lnTo>
                  <a:cubicBezTo>
                    <a:pt x="1631361" y="152847"/>
                    <a:pt x="1553705" y="176266"/>
                    <a:pt x="1511177" y="178423"/>
                  </a:cubicBezTo>
                  <a:lnTo>
                    <a:pt x="1502686" y="178122"/>
                  </a:lnTo>
                  <a:lnTo>
                    <a:pt x="1521501" y="175419"/>
                  </a:lnTo>
                  <a:cubicBezTo>
                    <a:pt x="1560791" y="165788"/>
                    <a:pt x="1611636" y="129836"/>
                    <a:pt x="1603418" y="6571"/>
                  </a:cubicBezTo>
                  <a:close/>
                  <a:moveTo>
                    <a:pt x="5911" y="0"/>
                  </a:moveTo>
                  <a:lnTo>
                    <a:pt x="19060" y="6571"/>
                  </a:lnTo>
                  <a:cubicBezTo>
                    <a:pt x="19060" y="6571"/>
                    <a:pt x="-20385" y="144631"/>
                    <a:pt x="91379" y="184076"/>
                  </a:cubicBezTo>
                  <a:cubicBezTo>
                    <a:pt x="-33534" y="151202"/>
                    <a:pt x="5911" y="0"/>
                    <a:pt x="5911" y="0"/>
                  </a:cubicBezTo>
                  <a:close/>
                </a:path>
              </a:pathLst>
            </a:custGeom>
            <a:solidFill>
              <a:srgbClr val="4D4D4D"/>
            </a:solidFill>
            <a:ln w="9525" cap="flat">
              <a:noFill/>
              <a:prstDash val="solid"/>
              <a:miter/>
            </a:ln>
          </p:spPr>
          <p:txBody>
            <a:bodyPr rtlCol="0" anchor="ctr"/>
            <a:lstStyle/>
            <a:p>
              <a:endParaRPr lang="en-US" sz="1350"/>
            </a:p>
          </p:txBody>
        </p:sp>
        <p:grpSp>
          <p:nvGrpSpPr>
            <p:cNvPr id="9" name="Group 8">
              <a:extLst>
                <a:ext uri="{FF2B5EF4-FFF2-40B4-BE49-F238E27FC236}">
                  <a16:creationId xmlns:a16="http://schemas.microsoft.com/office/drawing/2014/main" id="{638E8840-2F16-451C-890B-8F89FA42FB9D}"/>
                </a:ext>
              </a:extLst>
            </p:cNvPr>
            <p:cNvGrpSpPr/>
            <p:nvPr/>
          </p:nvGrpSpPr>
          <p:grpSpPr>
            <a:xfrm>
              <a:off x="1606" y="6382978"/>
              <a:ext cx="413937" cy="115242"/>
              <a:chOff x="5955" y="6353672"/>
              <a:chExt cx="413937" cy="115242"/>
            </a:xfrm>
          </p:grpSpPr>
          <p:sp>
            <p:nvSpPr>
              <p:cNvPr id="14" name="Rectangle: Rounded Corners 13">
                <a:extLst>
                  <a:ext uri="{FF2B5EF4-FFF2-40B4-BE49-F238E27FC236}">
                    <a16:creationId xmlns:a16="http://schemas.microsoft.com/office/drawing/2014/main" id="{25FA2B39-D875-4EB6-A923-3D5766DB2170}"/>
                  </a:ext>
                </a:extLst>
              </p:cNvPr>
              <p:cNvSpPr/>
              <p:nvPr/>
            </p:nvSpPr>
            <p:spPr>
              <a:xfrm>
                <a:off x="5955" y="6353672"/>
                <a:ext cx="413937" cy="115242"/>
              </a:xfrm>
              <a:prstGeom prst="roundRect">
                <a:avLst>
                  <a:gd name="adj" fmla="val 28154"/>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5" name="Rectangle: Rounded Corners 14">
                <a:extLst>
                  <a:ext uri="{FF2B5EF4-FFF2-40B4-BE49-F238E27FC236}">
                    <a16:creationId xmlns:a16="http://schemas.microsoft.com/office/drawing/2014/main" id="{02B39FDC-540A-4462-832F-2F4170327FD6}"/>
                  </a:ext>
                </a:extLst>
              </p:cNvPr>
              <p:cNvSpPr/>
              <p:nvPr/>
            </p:nvSpPr>
            <p:spPr>
              <a:xfrm>
                <a:off x="99417" y="6382279"/>
                <a:ext cx="227012" cy="55272"/>
              </a:xfrm>
              <a:prstGeom prst="roundRect">
                <a:avLst>
                  <a:gd name="adj" fmla="val 2815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grpSp>
          <p:nvGrpSpPr>
            <p:cNvPr id="10" name="Group 9">
              <a:extLst>
                <a:ext uri="{FF2B5EF4-FFF2-40B4-BE49-F238E27FC236}">
                  <a16:creationId xmlns:a16="http://schemas.microsoft.com/office/drawing/2014/main" id="{2BF5FC40-BAB3-44E6-A76F-4449B55EF7CA}"/>
                </a:ext>
              </a:extLst>
            </p:cNvPr>
            <p:cNvGrpSpPr/>
            <p:nvPr/>
          </p:nvGrpSpPr>
          <p:grpSpPr>
            <a:xfrm>
              <a:off x="9855291" y="6381600"/>
              <a:ext cx="885989" cy="115242"/>
              <a:chOff x="5955" y="6353672"/>
              <a:chExt cx="413937" cy="115242"/>
            </a:xfrm>
          </p:grpSpPr>
          <p:sp>
            <p:nvSpPr>
              <p:cNvPr id="12" name="Rectangle: Rounded Corners 11">
                <a:extLst>
                  <a:ext uri="{FF2B5EF4-FFF2-40B4-BE49-F238E27FC236}">
                    <a16:creationId xmlns:a16="http://schemas.microsoft.com/office/drawing/2014/main" id="{B078A552-7F6D-4C12-9A77-AC4C01B33624}"/>
                  </a:ext>
                </a:extLst>
              </p:cNvPr>
              <p:cNvSpPr/>
              <p:nvPr/>
            </p:nvSpPr>
            <p:spPr>
              <a:xfrm>
                <a:off x="5955" y="6353672"/>
                <a:ext cx="413937" cy="115242"/>
              </a:xfrm>
              <a:prstGeom prst="roundRect">
                <a:avLst>
                  <a:gd name="adj" fmla="val 28154"/>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3" name="Rectangle: Rounded Corners 12">
                <a:extLst>
                  <a:ext uri="{FF2B5EF4-FFF2-40B4-BE49-F238E27FC236}">
                    <a16:creationId xmlns:a16="http://schemas.microsoft.com/office/drawing/2014/main" id="{935F7417-B7FC-401C-A1CC-37FA6D3255DF}"/>
                  </a:ext>
                </a:extLst>
              </p:cNvPr>
              <p:cNvSpPr/>
              <p:nvPr/>
            </p:nvSpPr>
            <p:spPr>
              <a:xfrm>
                <a:off x="84761" y="6382279"/>
                <a:ext cx="256326" cy="55272"/>
              </a:xfrm>
              <a:prstGeom prst="roundRect">
                <a:avLst>
                  <a:gd name="adj" fmla="val 2815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grpSp>
        <p:sp>
          <p:nvSpPr>
            <p:cNvPr id="11" name="Freeform: Shape 10">
              <a:extLst>
                <a:ext uri="{FF2B5EF4-FFF2-40B4-BE49-F238E27FC236}">
                  <a16:creationId xmlns:a16="http://schemas.microsoft.com/office/drawing/2014/main" id="{8FC33F70-49EE-460F-907B-11B885588A9C}"/>
                </a:ext>
              </a:extLst>
            </p:cNvPr>
            <p:cNvSpPr/>
            <p:nvPr/>
          </p:nvSpPr>
          <p:spPr>
            <a:xfrm>
              <a:off x="3892805" y="496953"/>
              <a:ext cx="5479036" cy="5431217"/>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sz="1350" dirty="0"/>
            </a:p>
          </p:txBody>
        </p:sp>
      </p:grpSp>
      <p:sp>
        <p:nvSpPr>
          <p:cNvPr id="16" name="Picture Placeholder 2">
            <a:extLst>
              <a:ext uri="{FF2B5EF4-FFF2-40B4-BE49-F238E27FC236}">
                <a16:creationId xmlns:a16="http://schemas.microsoft.com/office/drawing/2014/main" id="{4B47D62F-D77B-4B0E-A65D-EA92E6B01EF5}"/>
              </a:ext>
            </a:extLst>
          </p:cNvPr>
          <p:cNvSpPr>
            <a:spLocks noGrp="1"/>
          </p:cNvSpPr>
          <p:nvPr>
            <p:ph type="pic" idx="11" hasCustomPrompt="1"/>
          </p:nvPr>
        </p:nvSpPr>
        <p:spPr>
          <a:xfrm>
            <a:off x="1095730" y="3139665"/>
            <a:ext cx="3109093" cy="2489600"/>
          </a:xfrm>
          <a:prstGeom prst="rect">
            <a:avLst/>
          </a:prstGeom>
          <a:solidFill>
            <a:schemeClr val="bg1">
              <a:lumMod val="95000"/>
            </a:schemeClr>
          </a:solidFill>
          <a:ln w="12700">
            <a:noFill/>
          </a:ln>
        </p:spPr>
        <p:txBody>
          <a:bodyPr anchor="ctr"/>
          <a:lstStyle>
            <a:lvl1pPr marL="0" indent="0" algn="ctr">
              <a:buNone/>
              <a:defRPr sz="900">
                <a:latin typeface="+mn-lt"/>
                <a:cs typeface="Arial" pitchFamily="34" charset="0"/>
              </a:defRPr>
            </a:lvl1pPr>
            <a:lvl2pPr marL="342917" indent="0">
              <a:buNone/>
              <a:defRPr sz="2100"/>
            </a:lvl2pPr>
            <a:lvl3pPr marL="685835" indent="0">
              <a:buNone/>
              <a:defRPr sz="1800"/>
            </a:lvl3pPr>
            <a:lvl4pPr marL="1028752" indent="0">
              <a:buNone/>
              <a:defRPr sz="1500"/>
            </a:lvl4pPr>
            <a:lvl5pPr marL="1371668" indent="0">
              <a:buNone/>
              <a:defRPr sz="1500"/>
            </a:lvl5pPr>
            <a:lvl6pPr marL="1714586" indent="0">
              <a:buNone/>
              <a:defRPr sz="1500"/>
            </a:lvl6pPr>
            <a:lvl7pPr marL="2057503" indent="0">
              <a:buNone/>
              <a:defRPr sz="1500"/>
            </a:lvl7pPr>
            <a:lvl8pPr marL="2400420" indent="0">
              <a:buNone/>
              <a:defRPr sz="1500"/>
            </a:lvl8pPr>
            <a:lvl9pPr marL="2743337" indent="0">
              <a:buNone/>
              <a:defRPr sz="1500"/>
            </a:lvl9pPr>
          </a:lstStyle>
          <a:p>
            <a:r>
              <a:rPr lang="en-US" altLang="ko-KR" dirty="0"/>
              <a:t>Your Picture Here And Send To Back</a:t>
            </a:r>
            <a:endParaRPr lang="ko-KR" altLang="en-US" dirty="0"/>
          </a:p>
        </p:txBody>
      </p:sp>
      <p:sp>
        <p:nvSpPr>
          <p:cNvPr id="17" name="Text Placeholder 9">
            <a:extLst>
              <a:ext uri="{FF2B5EF4-FFF2-40B4-BE49-F238E27FC236}">
                <a16:creationId xmlns:a16="http://schemas.microsoft.com/office/drawing/2014/main" id="{3AD81A65-D555-49BE-8D52-7F50625BF1AE}"/>
              </a:ext>
            </a:extLst>
          </p:cNvPr>
          <p:cNvSpPr>
            <a:spLocks noGrp="1"/>
          </p:cNvSpPr>
          <p:nvPr>
            <p:ph type="body" sz="quarter" idx="10" hasCustomPrompt="1"/>
          </p:nvPr>
        </p:nvSpPr>
        <p:spPr>
          <a:xfrm>
            <a:off x="242647" y="339510"/>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31093314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386352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16_Contents slide layout">
    <p:bg>
      <p:bgPr>
        <a:solidFill>
          <a:schemeClr val="accent1"/>
        </a:solidFill>
        <a:effectLst/>
      </p:bgPr>
    </p:bg>
    <p:spTree>
      <p:nvGrpSpPr>
        <p:cNvPr id="1" name=""/>
        <p:cNvGrpSpPr/>
        <p:nvPr/>
      </p:nvGrpSpPr>
      <p:grpSpPr>
        <a:xfrm>
          <a:off x="0" y="0"/>
          <a:ext cx="0" cy="0"/>
          <a:chOff x="0" y="0"/>
          <a:chExt cx="0" cy="0"/>
        </a:xfrm>
      </p:grpSpPr>
      <p:grpSp>
        <p:nvGrpSpPr>
          <p:cNvPr id="634" name="Group 633">
            <a:extLst>
              <a:ext uri="{FF2B5EF4-FFF2-40B4-BE49-F238E27FC236}">
                <a16:creationId xmlns:a16="http://schemas.microsoft.com/office/drawing/2014/main" id="{AAEE2BD1-B8F7-479D-941B-7C91AF788893}"/>
              </a:ext>
            </a:extLst>
          </p:cNvPr>
          <p:cNvGrpSpPr/>
          <p:nvPr userDrawn="1"/>
        </p:nvGrpSpPr>
        <p:grpSpPr>
          <a:xfrm>
            <a:off x="-199988" y="244950"/>
            <a:ext cx="9557723" cy="6344328"/>
            <a:chOff x="-266651" y="244950"/>
            <a:chExt cx="12743631" cy="6344328"/>
          </a:xfrm>
          <a:solidFill>
            <a:schemeClr val="bg1">
              <a:alpha val="10000"/>
            </a:schemeClr>
          </a:solidFill>
        </p:grpSpPr>
        <p:grpSp>
          <p:nvGrpSpPr>
            <p:cNvPr id="13" name="Group 12">
              <a:extLst>
                <a:ext uri="{FF2B5EF4-FFF2-40B4-BE49-F238E27FC236}">
                  <a16:creationId xmlns:a16="http://schemas.microsoft.com/office/drawing/2014/main" id="{830C1C8E-FDE2-439F-80D9-FB4D6EE1615F}"/>
                </a:ext>
              </a:extLst>
            </p:cNvPr>
            <p:cNvGrpSpPr/>
            <p:nvPr userDrawn="1"/>
          </p:nvGrpSpPr>
          <p:grpSpPr>
            <a:xfrm>
              <a:off x="268040" y="244950"/>
              <a:ext cx="765126" cy="964518"/>
              <a:chOff x="6804248" y="2144238"/>
              <a:chExt cx="1305367" cy="1645545"/>
            </a:xfrm>
            <a:grpFill/>
          </p:grpSpPr>
          <p:sp>
            <p:nvSpPr>
              <p:cNvPr id="14" name="Oval 1">
                <a:extLst>
                  <a:ext uri="{FF2B5EF4-FFF2-40B4-BE49-F238E27FC236}">
                    <a16:creationId xmlns:a16="http://schemas.microsoft.com/office/drawing/2014/main" id="{FA9A91F6-421C-410C-BB90-DE3EE2BF2FD4}"/>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5" name="Oval 1">
                <a:extLst>
                  <a:ext uri="{FF2B5EF4-FFF2-40B4-BE49-F238E27FC236}">
                    <a16:creationId xmlns:a16="http://schemas.microsoft.com/office/drawing/2014/main" id="{183E29A1-4F71-4814-944E-0CE8B2350636}"/>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6" name="Oval 1">
                <a:extLst>
                  <a:ext uri="{FF2B5EF4-FFF2-40B4-BE49-F238E27FC236}">
                    <a16:creationId xmlns:a16="http://schemas.microsoft.com/office/drawing/2014/main" id="{22B4A808-26CE-4C92-9ACB-ACD71BFB3882}"/>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7" name="Oval 1">
                <a:extLst>
                  <a:ext uri="{FF2B5EF4-FFF2-40B4-BE49-F238E27FC236}">
                    <a16:creationId xmlns:a16="http://schemas.microsoft.com/office/drawing/2014/main" id="{41392400-9AAD-4D35-BF1F-E4C93B958248}"/>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8" name="Oval 1">
                <a:extLst>
                  <a:ext uri="{FF2B5EF4-FFF2-40B4-BE49-F238E27FC236}">
                    <a16:creationId xmlns:a16="http://schemas.microsoft.com/office/drawing/2014/main" id="{EAE676CF-D694-4B09-AB1C-F61E459071A9}"/>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9" name="Oval 1">
                <a:extLst>
                  <a:ext uri="{FF2B5EF4-FFF2-40B4-BE49-F238E27FC236}">
                    <a16:creationId xmlns:a16="http://schemas.microsoft.com/office/drawing/2014/main" id="{7CB33FEB-A4DE-4217-A530-751C069A217D}"/>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0" name="Oval 1">
                <a:extLst>
                  <a:ext uri="{FF2B5EF4-FFF2-40B4-BE49-F238E27FC236}">
                    <a16:creationId xmlns:a16="http://schemas.microsoft.com/office/drawing/2014/main" id="{4B19AB9F-8557-44A9-B946-8DEF220BA2E4}"/>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21" name="Group 20">
              <a:extLst>
                <a:ext uri="{FF2B5EF4-FFF2-40B4-BE49-F238E27FC236}">
                  <a16:creationId xmlns:a16="http://schemas.microsoft.com/office/drawing/2014/main" id="{E038E5BD-FD77-47D0-867B-755250C4655D}"/>
                </a:ext>
              </a:extLst>
            </p:cNvPr>
            <p:cNvGrpSpPr/>
            <p:nvPr userDrawn="1"/>
          </p:nvGrpSpPr>
          <p:grpSpPr>
            <a:xfrm>
              <a:off x="1356995" y="244950"/>
              <a:ext cx="765126" cy="964518"/>
              <a:chOff x="6804248" y="2144238"/>
              <a:chExt cx="1305367" cy="1645545"/>
            </a:xfrm>
            <a:grpFill/>
          </p:grpSpPr>
          <p:sp>
            <p:nvSpPr>
              <p:cNvPr id="22" name="Oval 1">
                <a:extLst>
                  <a:ext uri="{FF2B5EF4-FFF2-40B4-BE49-F238E27FC236}">
                    <a16:creationId xmlns:a16="http://schemas.microsoft.com/office/drawing/2014/main" id="{CE071054-DE68-4EEC-9C32-479F3AC5A839}"/>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3" name="Oval 1">
                <a:extLst>
                  <a:ext uri="{FF2B5EF4-FFF2-40B4-BE49-F238E27FC236}">
                    <a16:creationId xmlns:a16="http://schemas.microsoft.com/office/drawing/2014/main" id="{97FD0A8C-095E-4889-8E17-2F169A5C5AED}"/>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4" name="Oval 1">
                <a:extLst>
                  <a:ext uri="{FF2B5EF4-FFF2-40B4-BE49-F238E27FC236}">
                    <a16:creationId xmlns:a16="http://schemas.microsoft.com/office/drawing/2014/main" id="{B5AA2E8E-879B-491C-A99E-CADE9D41C92C}"/>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5" name="Oval 1">
                <a:extLst>
                  <a:ext uri="{FF2B5EF4-FFF2-40B4-BE49-F238E27FC236}">
                    <a16:creationId xmlns:a16="http://schemas.microsoft.com/office/drawing/2014/main" id="{A8CA4394-EBE4-464C-9A0C-1CB3EF2AD0F8}"/>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6" name="Oval 1">
                <a:extLst>
                  <a:ext uri="{FF2B5EF4-FFF2-40B4-BE49-F238E27FC236}">
                    <a16:creationId xmlns:a16="http://schemas.microsoft.com/office/drawing/2014/main" id="{03D3766E-6E4C-4E7B-8444-93C433906C76}"/>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7" name="Oval 1">
                <a:extLst>
                  <a:ext uri="{FF2B5EF4-FFF2-40B4-BE49-F238E27FC236}">
                    <a16:creationId xmlns:a16="http://schemas.microsoft.com/office/drawing/2014/main" id="{198B9FBA-996D-4A14-ABE1-B536C25E3A3B}"/>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8" name="Oval 1">
                <a:extLst>
                  <a:ext uri="{FF2B5EF4-FFF2-40B4-BE49-F238E27FC236}">
                    <a16:creationId xmlns:a16="http://schemas.microsoft.com/office/drawing/2014/main" id="{421498BD-FB34-4B84-B16A-EC7F512644B0}"/>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29" name="Group 28">
              <a:extLst>
                <a:ext uri="{FF2B5EF4-FFF2-40B4-BE49-F238E27FC236}">
                  <a16:creationId xmlns:a16="http://schemas.microsoft.com/office/drawing/2014/main" id="{3A20C5DF-8AB4-4B2D-97DE-4633EE466B9E}"/>
                </a:ext>
              </a:extLst>
            </p:cNvPr>
            <p:cNvGrpSpPr/>
            <p:nvPr userDrawn="1"/>
          </p:nvGrpSpPr>
          <p:grpSpPr>
            <a:xfrm>
              <a:off x="2445950" y="244950"/>
              <a:ext cx="765126" cy="964518"/>
              <a:chOff x="6804248" y="2144238"/>
              <a:chExt cx="1305367" cy="1645545"/>
            </a:xfrm>
            <a:grpFill/>
          </p:grpSpPr>
          <p:sp>
            <p:nvSpPr>
              <p:cNvPr id="30" name="Oval 1">
                <a:extLst>
                  <a:ext uri="{FF2B5EF4-FFF2-40B4-BE49-F238E27FC236}">
                    <a16:creationId xmlns:a16="http://schemas.microsoft.com/office/drawing/2014/main" id="{6B84BF65-01DE-444D-B530-612D994EAFCC}"/>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1" name="Oval 1">
                <a:extLst>
                  <a:ext uri="{FF2B5EF4-FFF2-40B4-BE49-F238E27FC236}">
                    <a16:creationId xmlns:a16="http://schemas.microsoft.com/office/drawing/2014/main" id="{6DDF4C6F-D2A5-4C9D-8F35-B79C4FAD40C6}"/>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2" name="Oval 1">
                <a:extLst>
                  <a:ext uri="{FF2B5EF4-FFF2-40B4-BE49-F238E27FC236}">
                    <a16:creationId xmlns:a16="http://schemas.microsoft.com/office/drawing/2014/main" id="{ACA35109-5140-4C6C-88C5-13F64F69A0DA}"/>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3" name="Oval 1">
                <a:extLst>
                  <a:ext uri="{FF2B5EF4-FFF2-40B4-BE49-F238E27FC236}">
                    <a16:creationId xmlns:a16="http://schemas.microsoft.com/office/drawing/2014/main" id="{18D9B9DB-CC19-4100-A75C-8F348A864BE5}"/>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4" name="Oval 1">
                <a:extLst>
                  <a:ext uri="{FF2B5EF4-FFF2-40B4-BE49-F238E27FC236}">
                    <a16:creationId xmlns:a16="http://schemas.microsoft.com/office/drawing/2014/main" id="{5FF4363E-399F-46BE-8A6D-15F299A88E16}"/>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5" name="Oval 1">
                <a:extLst>
                  <a:ext uri="{FF2B5EF4-FFF2-40B4-BE49-F238E27FC236}">
                    <a16:creationId xmlns:a16="http://schemas.microsoft.com/office/drawing/2014/main" id="{AE02F958-2DD1-4756-ACDD-0D259DDFA279}"/>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6" name="Oval 1">
                <a:extLst>
                  <a:ext uri="{FF2B5EF4-FFF2-40B4-BE49-F238E27FC236}">
                    <a16:creationId xmlns:a16="http://schemas.microsoft.com/office/drawing/2014/main" id="{765077BA-2A48-4550-A0A9-E60CC024375E}"/>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37" name="Group 36">
              <a:extLst>
                <a:ext uri="{FF2B5EF4-FFF2-40B4-BE49-F238E27FC236}">
                  <a16:creationId xmlns:a16="http://schemas.microsoft.com/office/drawing/2014/main" id="{4F04C841-01B9-460D-AFD8-B51B9D6F9652}"/>
                </a:ext>
              </a:extLst>
            </p:cNvPr>
            <p:cNvGrpSpPr/>
            <p:nvPr userDrawn="1"/>
          </p:nvGrpSpPr>
          <p:grpSpPr>
            <a:xfrm>
              <a:off x="3534905" y="244950"/>
              <a:ext cx="765126" cy="964518"/>
              <a:chOff x="6804248" y="2144238"/>
              <a:chExt cx="1305367" cy="1645545"/>
            </a:xfrm>
            <a:grpFill/>
          </p:grpSpPr>
          <p:sp>
            <p:nvSpPr>
              <p:cNvPr id="38" name="Oval 1">
                <a:extLst>
                  <a:ext uri="{FF2B5EF4-FFF2-40B4-BE49-F238E27FC236}">
                    <a16:creationId xmlns:a16="http://schemas.microsoft.com/office/drawing/2014/main" id="{53A5E8AF-5E7D-4E45-AA3C-8C785E54DBA3}"/>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9" name="Oval 1">
                <a:extLst>
                  <a:ext uri="{FF2B5EF4-FFF2-40B4-BE49-F238E27FC236}">
                    <a16:creationId xmlns:a16="http://schemas.microsoft.com/office/drawing/2014/main" id="{68CFA90B-1EC3-4D1F-8B64-952BDBEE50EA}"/>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0" name="Oval 1">
                <a:extLst>
                  <a:ext uri="{FF2B5EF4-FFF2-40B4-BE49-F238E27FC236}">
                    <a16:creationId xmlns:a16="http://schemas.microsoft.com/office/drawing/2014/main" id="{C92F1F6D-B4C0-40FD-BB58-D6CFC7396260}"/>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1" name="Oval 1">
                <a:extLst>
                  <a:ext uri="{FF2B5EF4-FFF2-40B4-BE49-F238E27FC236}">
                    <a16:creationId xmlns:a16="http://schemas.microsoft.com/office/drawing/2014/main" id="{DC75D0C4-35B0-4655-A9D3-3E3D383F12A9}"/>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2" name="Oval 1">
                <a:extLst>
                  <a:ext uri="{FF2B5EF4-FFF2-40B4-BE49-F238E27FC236}">
                    <a16:creationId xmlns:a16="http://schemas.microsoft.com/office/drawing/2014/main" id="{18815E51-28DD-4A37-B66A-E2B556DEBF92}"/>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3" name="Oval 1">
                <a:extLst>
                  <a:ext uri="{FF2B5EF4-FFF2-40B4-BE49-F238E27FC236}">
                    <a16:creationId xmlns:a16="http://schemas.microsoft.com/office/drawing/2014/main" id="{581385F5-0C18-4F07-86F9-3B39D118C113}"/>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4" name="Oval 1">
                <a:extLst>
                  <a:ext uri="{FF2B5EF4-FFF2-40B4-BE49-F238E27FC236}">
                    <a16:creationId xmlns:a16="http://schemas.microsoft.com/office/drawing/2014/main" id="{3C9486CE-A940-433A-B8A0-0C3EFF96783D}"/>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45" name="Group 44">
              <a:extLst>
                <a:ext uri="{FF2B5EF4-FFF2-40B4-BE49-F238E27FC236}">
                  <a16:creationId xmlns:a16="http://schemas.microsoft.com/office/drawing/2014/main" id="{36E5A1AA-9518-4B02-978A-F41738BE00DF}"/>
                </a:ext>
              </a:extLst>
            </p:cNvPr>
            <p:cNvGrpSpPr/>
            <p:nvPr userDrawn="1"/>
          </p:nvGrpSpPr>
          <p:grpSpPr>
            <a:xfrm>
              <a:off x="4623860" y="244950"/>
              <a:ext cx="765126" cy="964518"/>
              <a:chOff x="6804248" y="2144238"/>
              <a:chExt cx="1305367" cy="1645545"/>
            </a:xfrm>
            <a:grpFill/>
          </p:grpSpPr>
          <p:sp>
            <p:nvSpPr>
              <p:cNvPr id="46" name="Oval 1">
                <a:extLst>
                  <a:ext uri="{FF2B5EF4-FFF2-40B4-BE49-F238E27FC236}">
                    <a16:creationId xmlns:a16="http://schemas.microsoft.com/office/drawing/2014/main" id="{07D239A1-F120-4BFD-A484-6F044423ED73}"/>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7" name="Oval 1">
                <a:extLst>
                  <a:ext uri="{FF2B5EF4-FFF2-40B4-BE49-F238E27FC236}">
                    <a16:creationId xmlns:a16="http://schemas.microsoft.com/office/drawing/2014/main" id="{D02F4155-030A-4FC7-A4D5-5F886C212FEC}"/>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8" name="Oval 1">
                <a:extLst>
                  <a:ext uri="{FF2B5EF4-FFF2-40B4-BE49-F238E27FC236}">
                    <a16:creationId xmlns:a16="http://schemas.microsoft.com/office/drawing/2014/main" id="{7C26518F-E318-4FF7-8769-C1A1F400718A}"/>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9" name="Oval 1">
                <a:extLst>
                  <a:ext uri="{FF2B5EF4-FFF2-40B4-BE49-F238E27FC236}">
                    <a16:creationId xmlns:a16="http://schemas.microsoft.com/office/drawing/2014/main" id="{8BA53971-816A-4BAD-9961-C46548D91B64}"/>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50" name="Oval 1">
                <a:extLst>
                  <a:ext uri="{FF2B5EF4-FFF2-40B4-BE49-F238E27FC236}">
                    <a16:creationId xmlns:a16="http://schemas.microsoft.com/office/drawing/2014/main" id="{3A18C2E9-06B0-4CC0-82FE-A47A460145B9}"/>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51" name="Oval 1">
                <a:extLst>
                  <a:ext uri="{FF2B5EF4-FFF2-40B4-BE49-F238E27FC236}">
                    <a16:creationId xmlns:a16="http://schemas.microsoft.com/office/drawing/2014/main" id="{21D87CE6-0ABB-4C16-8183-667C0CA9279D}"/>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52" name="Oval 1">
                <a:extLst>
                  <a:ext uri="{FF2B5EF4-FFF2-40B4-BE49-F238E27FC236}">
                    <a16:creationId xmlns:a16="http://schemas.microsoft.com/office/drawing/2014/main" id="{6EE7F134-1A81-4981-B820-DEBABD09297F}"/>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53" name="Group 52">
              <a:extLst>
                <a:ext uri="{FF2B5EF4-FFF2-40B4-BE49-F238E27FC236}">
                  <a16:creationId xmlns:a16="http://schemas.microsoft.com/office/drawing/2014/main" id="{FE827B77-9C26-41CF-BC14-367E8CDB6C3D}"/>
                </a:ext>
              </a:extLst>
            </p:cNvPr>
            <p:cNvGrpSpPr/>
            <p:nvPr userDrawn="1"/>
          </p:nvGrpSpPr>
          <p:grpSpPr>
            <a:xfrm>
              <a:off x="5712815" y="244950"/>
              <a:ext cx="765126" cy="964518"/>
              <a:chOff x="6804248" y="2144238"/>
              <a:chExt cx="1305367" cy="1645545"/>
            </a:xfrm>
            <a:grpFill/>
          </p:grpSpPr>
          <p:sp>
            <p:nvSpPr>
              <p:cNvPr id="54" name="Oval 1">
                <a:extLst>
                  <a:ext uri="{FF2B5EF4-FFF2-40B4-BE49-F238E27FC236}">
                    <a16:creationId xmlns:a16="http://schemas.microsoft.com/office/drawing/2014/main" id="{2B7DBE4B-51E7-40BB-B1CA-AACF1F7E883F}"/>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55" name="Oval 1">
                <a:extLst>
                  <a:ext uri="{FF2B5EF4-FFF2-40B4-BE49-F238E27FC236}">
                    <a16:creationId xmlns:a16="http://schemas.microsoft.com/office/drawing/2014/main" id="{C192DBCA-1B67-4724-9008-168F8D338479}"/>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56" name="Oval 1">
                <a:extLst>
                  <a:ext uri="{FF2B5EF4-FFF2-40B4-BE49-F238E27FC236}">
                    <a16:creationId xmlns:a16="http://schemas.microsoft.com/office/drawing/2014/main" id="{EC441A24-9DCB-4CBA-B78E-421B26D21AE1}"/>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57" name="Oval 1">
                <a:extLst>
                  <a:ext uri="{FF2B5EF4-FFF2-40B4-BE49-F238E27FC236}">
                    <a16:creationId xmlns:a16="http://schemas.microsoft.com/office/drawing/2014/main" id="{06A122AE-159A-4498-8E9A-8EC61CDC5BFA}"/>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58" name="Oval 1">
                <a:extLst>
                  <a:ext uri="{FF2B5EF4-FFF2-40B4-BE49-F238E27FC236}">
                    <a16:creationId xmlns:a16="http://schemas.microsoft.com/office/drawing/2014/main" id="{A9217A9B-1591-4B48-8CAA-20DD6E48E16C}"/>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59" name="Oval 1">
                <a:extLst>
                  <a:ext uri="{FF2B5EF4-FFF2-40B4-BE49-F238E27FC236}">
                    <a16:creationId xmlns:a16="http://schemas.microsoft.com/office/drawing/2014/main" id="{C4CE3C65-CF19-4885-81D2-A80FB7C33173}"/>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60" name="Oval 1">
                <a:extLst>
                  <a:ext uri="{FF2B5EF4-FFF2-40B4-BE49-F238E27FC236}">
                    <a16:creationId xmlns:a16="http://schemas.microsoft.com/office/drawing/2014/main" id="{6EF82365-F72D-4CE2-A0CA-13799A441D8D}"/>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61" name="Group 60">
              <a:extLst>
                <a:ext uri="{FF2B5EF4-FFF2-40B4-BE49-F238E27FC236}">
                  <a16:creationId xmlns:a16="http://schemas.microsoft.com/office/drawing/2014/main" id="{A943E60A-3DA6-4DEC-9C9C-530E3A02D588}"/>
                </a:ext>
              </a:extLst>
            </p:cNvPr>
            <p:cNvGrpSpPr/>
            <p:nvPr userDrawn="1"/>
          </p:nvGrpSpPr>
          <p:grpSpPr>
            <a:xfrm>
              <a:off x="6801770" y="244950"/>
              <a:ext cx="765126" cy="964518"/>
              <a:chOff x="6804248" y="2144238"/>
              <a:chExt cx="1305367" cy="1645545"/>
            </a:xfrm>
            <a:grpFill/>
          </p:grpSpPr>
          <p:sp>
            <p:nvSpPr>
              <p:cNvPr id="62" name="Oval 1">
                <a:extLst>
                  <a:ext uri="{FF2B5EF4-FFF2-40B4-BE49-F238E27FC236}">
                    <a16:creationId xmlns:a16="http://schemas.microsoft.com/office/drawing/2014/main" id="{D915B71C-DDF3-4738-A396-D9658604217E}"/>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63" name="Oval 1">
                <a:extLst>
                  <a:ext uri="{FF2B5EF4-FFF2-40B4-BE49-F238E27FC236}">
                    <a16:creationId xmlns:a16="http://schemas.microsoft.com/office/drawing/2014/main" id="{EB625063-7748-4F8E-AA78-7FBEDD8B8787}"/>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64" name="Oval 1">
                <a:extLst>
                  <a:ext uri="{FF2B5EF4-FFF2-40B4-BE49-F238E27FC236}">
                    <a16:creationId xmlns:a16="http://schemas.microsoft.com/office/drawing/2014/main" id="{780E92C4-7F48-4971-A183-DE35943FE0A4}"/>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65" name="Oval 1">
                <a:extLst>
                  <a:ext uri="{FF2B5EF4-FFF2-40B4-BE49-F238E27FC236}">
                    <a16:creationId xmlns:a16="http://schemas.microsoft.com/office/drawing/2014/main" id="{F8AAFB8F-EB1C-4238-822C-68A3E3C8AF65}"/>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66" name="Oval 1">
                <a:extLst>
                  <a:ext uri="{FF2B5EF4-FFF2-40B4-BE49-F238E27FC236}">
                    <a16:creationId xmlns:a16="http://schemas.microsoft.com/office/drawing/2014/main" id="{54DF97CC-F291-4477-9EAB-C5CAE7F44341}"/>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67" name="Oval 1">
                <a:extLst>
                  <a:ext uri="{FF2B5EF4-FFF2-40B4-BE49-F238E27FC236}">
                    <a16:creationId xmlns:a16="http://schemas.microsoft.com/office/drawing/2014/main" id="{06098AC5-4554-4028-96BA-E8A8E5FAA1EC}"/>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68" name="Oval 1">
                <a:extLst>
                  <a:ext uri="{FF2B5EF4-FFF2-40B4-BE49-F238E27FC236}">
                    <a16:creationId xmlns:a16="http://schemas.microsoft.com/office/drawing/2014/main" id="{4697B6DB-3662-4373-AEFF-EBDF6C185FB4}"/>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69" name="Group 68">
              <a:extLst>
                <a:ext uri="{FF2B5EF4-FFF2-40B4-BE49-F238E27FC236}">
                  <a16:creationId xmlns:a16="http://schemas.microsoft.com/office/drawing/2014/main" id="{09B37063-780B-4040-8CBE-32E0D7A68358}"/>
                </a:ext>
              </a:extLst>
            </p:cNvPr>
            <p:cNvGrpSpPr/>
            <p:nvPr userDrawn="1"/>
          </p:nvGrpSpPr>
          <p:grpSpPr>
            <a:xfrm>
              <a:off x="7890725" y="244950"/>
              <a:ext cx="765126" cy="964518"/>
              <a:chOff x="6804248" y="2144238"/>
              <a:chExt cx="1305367" cy="1645545"/>
            </a:xfrm>
            <a:grpFill/>
          </p:grpSpPr>
          <p:sp>
            <p:nvSpPr>
              <p:cNvPr id="70" name="Oval 1">
                <a:extLst>
                  <a:ext uri="{FF2B5EF4-FFF2-40B4-BE49-F238E27FC236}">
                    <a16:creationId xmlns:a16="http://schemas.microsoft.com/office/drawing/2014/main" id="{047F91E0-7861-467B-9778-ACA5EDB397AD}"/>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71" name="Oval 1">
                <a:extLst>
                  <a:ext uri="{FF2B5EF4-FFF2-40B4-BE49-F238E27FC236}">
                    <a16:creationId xmlns:a16="http://schemas.microsoft.com/office/drawing/2014/main" id="{0D8D36FB-616C-4D41-914A-34239051E826}"/>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72" name="Oval 1">
                <a:extLst>
                  <a:ext uri="{FF2B5EF4-FFF2-40B4-BE49-F238E27FC236}">
                    <a16:creationId xmlns:a16="http://schemas.microsoft.com/office/drawing/2014/main" id="{B3F0F8B3-2B3F-41BE-925F-222C94882DEF}"/>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73" name="Oval 1">
                <a:extLst>
                  <a:ext uri="{FF2B5EF4-FFF2-40B4-BE49-F238E27FC236}">
                    <a16:creationId xmlns:a16="http://schemas.microsoft.com/office/drawing/2014/main" id="{508DE865-9FCE-45FD-AC7D-D443915A3E16}"/>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74" name="Oval 1">
                <a:extLst>
                  <a:ext uri="{FF2B5EF4-FFF2-40B4-BE49-F238E27FC236}">
                    <a16:creationId xmlns:a16="http://schemas.microsoft.com/office/drawing/2014/main" id="{E8F71DDC-E6E9-4BB6-8C27-6335C2BED237}"/>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75" name="Oval 1">
                <a:extLst>
                  <a:ext uri="{FF2B5EF4-FFF2-40B4-BE49-F238E27FC236}">
                    <a16:creationId xmlns:a16="http://schemas.microsoft.com/office/drawing/2014/main" id="{AA2DC2A3-9E43-485B-B689-331484AD069E}"/>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76" name="Oval 1">
                <a:extLst>
                  <a:ext uri="{FF2B5EF4-FFF2-40B4-BE49-F238E27FC236}">
                    <a16:creationId xmlns:a16="http://schemas.microsoft.com/office/drawing/2014/main" id="{7B7E784B-423A-4E6D-9C1A-923F90156DD9}"/>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77" name="Group 76">
              <a:extLst>
                <a:ext uri="{FF2B5EF4-FFF2-40B4-BE49-F238E27FC236}">
                  <a16:creationId xmlns:a16="http://schemas.microsoft.com/office/drawing/2014/main" id="{1D49FDEE-F149-4AB9-BBFC-9A3A3AB57AFE}"/>
                </a:ext>
              </a:extLst>
            </p:cNvPr>
            <p:cNvGrpSpPr/>
            <p:nvPr userDrawn="1"/>
          </p:nvGrpSpPr>
          <p:grpSpPr>
            <a:xfrm>
              <a:off x="8979680" y="244950"/>
              <a:ext cx="765126" cy="964518"/>
              <a:chOff x="6804248" y="2144238"/>
              <a:chExt cx="1305367" cy="1645545"/>
            </a:xfrm>
            <a:grpFill/>
          </p:grpSpPr>
          <p:sp>
            <p:nvSpPr>
              <p:cNvPr id="78" name="Oval 1">
                <a:extLst>
                  <a:ext uri="{FF2B5EF4-FFF2-40B4-BE49-F238E27FC236}">
                    <a16:creationId xmlns:a16="http://schemas.microsoft.com/office/drawing/2014/main" id="{EF943AE5-7FD0-4875-A5CC-25CFB2125EBC}"/>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79" name="Oval 1">
                <a:extLst>
                  <a:ext uri="{FF2B5EF4-FFF2-40B4-BE49-F238E27FC236}">
                    <a16:creationId xmlns:a16="http://schemas.microsoft.com/office/drawing/2014/main" id="{C4C87D56-6248-437D-A5EB-E8B57D4046E5}"/>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80" name="Oval 1">
                <a:extLst>
                  <a:ext uri="{FF2B5EF4-FFF2-40B4-BE49-F238E27FC236}">
                    <a16:creationId xmlns:a16="http://schemas.microsoft.com/office/drawing/2014/main" id="{4838935B-E4CA-4C30-A87E-9652B3158EF5}"/>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81" name="Oval 1">
                <a:extLst>
                  <a:ext uri="{FF2B5EF4-FFF2-40B4-BE49-F238E27FC236}">
                    <a16:creationId xmlns:a16="http://schemas.microsoft.com/office/drawing/2014/main" id="{E8972FA5-A67C-4B37-ABD7-B987BB3A15D2}"/>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82" name="Oval 1">
                <a:extLst>
                  <a:ext uri="{FF2B5EF4-FFF2-40B4-BE49-F238E27FC236}">
                    <a16:creationId xmlns:a16="http://schemas.microsoft.com/office/drawing/2014/main" id="{DC5A7F23-4660-448E-B93E-BC86979C8980}"/>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83" name="Oval 1">
                <a:extLst>
                  <a:ext uri="{FF2B5EF4-FFF2-40B4-BE49-F238E27FC236}">
                    <a16:creationId xmlns:a16="http://schemas.microsoft.com/office/drawing/2014/main" id="{27137DF6-5DDC-4750-8894-EA9391940CF2}"/>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84" name="Oval 1">
                <a:extLst>
                  <a:ext uri="{FF2B5EF4-FFF2-40B4-BE49-F238E27FC236}">
                    <a16:creationId xmlns:a16="http://schemas.microsoft.com/office/drawing/2014/main" id="{93647BC4-E75D-4764-A61E-43C625106606}"/>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85" name="Group 84">
              <a:extLst>
                <a:ext uri="{FF2B5EF4-FFF2-40B4-BE49-F238E27FC236}">
                  <a16:creationId xmlns:a16="http://schemas.microsoft.com/office/drawing/2014/main" id="{2755AA01-EDCF-453D-9AF7-865DDCDD3A6D}"/>
                </a:ext>
              </a:extLst>
            </p:cNvPr>
            <p:cNvGrpSpPr/>
            <p:nvPr userDrawn="1"/>
          </p:nvGrpSpPr>
          <p:grpSpPr>
            <a:xfrm>
              <a:off x="10068635" y="244950"/>
              <a:ext cx="765126" cy="964518"/>
              <a:chOff x="6804248" y="2144238"/>
              <a:chExt cx="1305367" cy="1645545"/>
            </a:xfrm>
            <a:grpFill/>
          </p:grpSpPr>
          <p:sp>
            <p:nvSpPr>
              <p:cNvPr id="86" name="Oval 1">
                <a:extLst>
                  <a:ext uri="{FF2B5EF4-FFF2-40B4-BE49-F238E27FC236}">
                    <a16:creationId xmlns:a16="http://schemas.microsoft.com/office/drawing/2014/main" id="{55D564F4-482F-48B8-B0B1-5BDBA99382C8}"/>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87" name="Oval 1">
                <a:extLst>
                  <a:ext uri="{FF2B5EF4-FFF2-40B4-BE49-F238E27FC236}">
                    <a16:creationId xmlns:a16="http://schemas.microsoft.com/office/drawing/2014/main" id="{0D42ED3E-7587-436B-AACA-355445B998E9}"/>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88" name="Oval 1">
                <a:extLst>
                  <a:ext uri="{FF2B5EF4-FFF2-40B4-BE49-F238E27FC236}">
                    <a16:creationId xmlns:a16="http://schemas.microsoft.com/office/drawing/2014/main" id="{5417A321-EB8B-4BC8-AEBE-7DA56650B252}"/>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89" name="Oval 1">
                <a:extLst>
                  <a:ext uri="{FF2B5EF4-FFF2-40B4-BE49-F238E27FC236}">
                    <a16:creationId xmlns:a16="http://schemas.microsoft.com/office/drawing/2014/main" id="{DCBEBCEA-4E51-42F1-8A3B-EE861BB41CC7}"/>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90" name="Oval 1">
                <a:extLst>
                  <a:ext uri="{FF2B5EF4-FFF2-40B4-BE49-F238E27FC236}">
                    <a16:creationId xmlns:a16="http://schemas.microsoft.com/office/drawing/2014/main" id="{1B397329-3598-4965-B2D7-65EE0BF4968C}"/>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91" name="Oval 1">
                <a:extLst>
                  <a:ext uri="{FF2B5EF4-FFF2-40B4-BE49-F238E27FC236}">
                    <a16:creationId xmlns:a16="http://schemas.microsoft.com/office/drawing/2014/main" id="{BED179E1-95C8-4E53-ACEC-7DF8A0601186}"/>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92" name="Oval 1">
                <a:extLst>
                  <a:ext uri="{FF2B5EF4-FFF2-40B4-BE49-F238E27FC236}">
                    <a16:creationId xmlns:a16="http://schemas.microsoft.com/office/drawing/2014/main" id="{07D23503-EC86-4486-B5E1-F3908CCE816A}"/>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93" name="Group 92">
              <a:extLst>
                <a:ext uri="{FF2B5EF4-FFF2-40B4-BE49-F238E27FC236}">
                  <a16:creationId xmlns:a16="http://schemas.microsoft.com/office/drawing/2014/main" id="{E4944660-A503-44FC-9F57-6540AC910EEF}"/>
                </a:ext>
              </a:extLst>
            </p:cNvPr>
            <p:cNvGrpSpPr/>
            <p:nvPr userDrawn="1"/>
          </p:nvGrpSpPr>
          <p:grpSpPr>
            <a:xfrm>
              <a:off x="11157590" y="244950"/>
              <a:ext cx="765126" cy="964518"/>
              <a:chOff x="6804248" y="2144238"/>
              <a:chExt cx="1305367" cy="1645545"/>
            </a:xfrm>
            <a:grpFill/>
          </p:grpSpPr>
          <p:sp>
            <p:nvSpPr>
              <p:cNvPr id="94" name="Oval 1">
                <a:extLst>
                  <a:ext uri="{FF2B5EF4-FFF2-40B4-BE49-F238E27FC236}">
                    <a16:creationId xmlns:a16="http://schemas.microsoft.com/office/drawing/2014/main" id="{EEE2323A-A870-41EC-A822-5FB8B01B4D88}"/>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95" name="Oval 1">
                <a:extLst>
                  <a:ext uri="{FF2B5EF4-FFF2-40B4-BE49-F238E27FC236}">
                    <a16:creationId xmlns:a16="http://schemas.microsoft.com/office/drawing/2014/main" id="{E4535C8D-6A2F-4C87-82FB-660DE320F1F1}"/>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96" name="Oval 1">
                <a:extLst>
                  <a:ext uri="{FF2B5EF4-FFF2-40B4-BE49-F238E27FC236}">
                    <a16:creationId xmlns:a16="http://schemas.microsoft.com/office/drawing/2014/main" id="{B5434BD0-8410-4132-BB42-D994F1EB343D}"/>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97" name="Oval 1">
                <a:extLst>
                  <a:ext uri="{FF2B5EF4-FFF2-40B4-BE49-F238E27FC236}">
                    <a16:creationId xmlns:a16="http://schemas.microsoft.com/office/drawing/2014/main" id="{0A83619E-71D1-4EF9-A70E-55A3253915A4}"/>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98" name="Oval 1">
                <a:extLst>
                  <a:ext uri="{FF2B5EF4-FFF2-40B4-BE49-F238E27FC236}">
                    <a16:creationId xmlns:a16="http://schemas.microsoft.com/office/drawing/2014/main" id="{BEFED74B-D616-4B5F-92C0-6A55AB8A07EA}"/>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99" name="Oval 1">
                <a:extLst>
                  <a:ext uri="{FF2B5EF4-FFF2-40B4-BE49-F238E27FC236}">
                    <a16:creationId xmlns:a16="http://schemas.microsoft.com/office/drawing/2014/main" id="{F48D50AF-1622-422C-A1AE-A7D8F122B6C6}"/>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00" name="Oval 1">
                <a:extLst>
                  <a:ext uri="{FF2B5EF4-FFF2-40B4-BE49-F238E27FC236}">
                    <a16:creationId xmlns:a16="http://schemas.microsoft.com/office/drawing/2014/main" id="{C401085A-43CE-484F-838D-E3F18C446F47}"/>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110" name="Group 109">
              <a:extLst>
                <a:ext uri="{FF2B5EF4-FFF2-40B4-BE49-F238E27FC236}">
                  <a16:creationId xmlns:a16="http://schemas.microsoft.com/office/drawing/2014/main" id="{A6DFDB51-E471-4666-AB77-5FC3E7C22F36}"/>
                </a:ext>
              </a:extLst>
            </p:cNvPr>
            <p:cNvGrpSpPr/>
            <p:nvPr userDrawn="1"/>
          </p:nvGrpSpPr>
          <p:grpSpPr>
            <a:xfrm>
              <a:off x="-266651" y="1589903"/>
              <a:ext cx="765126" cy="964518"/>
              <a:chOff x="6804248" y="2144238"/>
              <a:chExt cx="1305367" cy="1645545"/>
            </a:xfrm>
            <a:grpFill/>
          </p:grpSpPr>
          <p:sp>
            <p:nvSpPr>
              <p:cNvPr id="207" name="Oval 1">
                <a:extLst>
                  <a:ext uri="{FF2B5EF4-FFF2-40B4-BE49-F238E27FC236}">
                    <a16:creationId xmlns:a16="http://schemas.microsoft.com/office/drawing/2014/main" id="{8965FB81-B4E7-4F06-94C3-5D526C03AF8E}"/>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08" name="Oval 1">
                <a:extLst>
                  <a:ext uri="{FF2B5EF4-FFF2-40B4-BE49-F238E27FC236}">
                    <a16:creationId xmlns:a16="http://schemas.microsoft.com/office/drawing/2014/main" id="{5A1502AB-5C9E-4B3C-9647-464095CBB6D5}"/>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09" name="Oval 1">
                <a:extLst>
                  <a:ext uri="{FF2B5EF4-FFF2-40B4-BE49-F238E27FC236}">
                    <a16:creationId xmlns:a16="http://schemas.microsoft.com/office/drawing/2014/main" id="{D174C663-A849-4D04-99BC-726F08CBE8BA}"/>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10" name="Oval 1">
                <a:extLst>
                  <a:ext uri="{FF2B5EF4-FFF2-40B4-BE49-F238E27FC236}">
                    <a16:creationId xmlns:a16="http://schemas.microsoft.com/office/drawing/2014/main" id="{B314A63F-C38F-4FE8-AE2A-AAC95535DAC2}"/>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11" name="Oval 1">
                <a:extLst>
                  <a:ext uri="{FF2B5EF4-FFF2-40B4-BE49-F238E27FC236}">
                    <a16:creationId xmlns:a16="http://schemas.microsoft.com/office/drawing/2014/main" id="{48A4F960-0CD5-409A-B7EF-F760786D7E20}"/>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12" name="Oval 1">
                <a:extLst>
                  <a:ext uri="{FF2B5EF4-FFF2-40B4-BE49-F238E27FC236}">
                    <a16:creationId xmlns:a16="http://schemas.microsoft.com/office/drawing/2014/main" id="{BFE5CFD2-5A98-4E1C-8C08-F616A6A7357E}"/>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13" name="Oval 1">
                <a:extLst>
                  <a:ext uri="{FF2B5EF4-FFF2-40B4-BE49-F238E27FC236}">
                    <a16:creationId xmlns:a16="http://schemas.microsoft.com/office/drawing/2014/main" id="{ED839B65-2EE4-4696-AD18-4DF0A3C169CE}"/>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111" name="Group 110">
              <a:extLst>
                <a:ext uri="{FF2B5EF4-FFF2-40B4-BE49-F238E27FC236}">
                  <a16:creationId xmlns:a16="http://schemas.microsoft.com/office/drawing/2014/main" id="{A8E20EE4-FB39-4F09-B413-EE9513CBD41C}"/>
                </a:ext>
              </a:extLst>
            </p:cNvPr>
            <p:cNvGrpSpPr/>
            <p:nvPr userDrawn="1"/>
          </p:nvGrpSpPr>
          <p:grpSpPr>
            <a:xfrm>
              <a:off x="822304" y="1589903"/>
              <a:ext cx="765126" cy="964518"/>
              <a:chOff x="6804248" y="2144238"/>
              <a:chExt cx="1305367" cy="1645545"/>
            </a:xfrm>
            <a:grpFill/>
          </p:grpSpPr>
          <p:sp>
            <p:nvSpPr>
              <p:cNvPr id="200" name="Oval 1">
                <a:extLst>
                  <a:ext uri="{FF2B5EF4-FFF2-40B4-BE49-F238E27FC236}">
                    <a16:creationId xmlns:a16="http://schemas.microsoft.com/office/drawing/2014/main" id="{15881DA4-B267-4A12-A10A-F7BD022AE7C9}"/>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01" name="Oval 1">
                <a:extLst>
                  <a:ext uri="{FF2B5EF4-FFF2-40B4-BE49-F238E27FC236}">
                    <a16:creationId xmlns:a16="http://schemas.microsoft.com/office/drawing/2014/main" id="{8E09CDAF-5704-4D3A-A96F-DC3C8302D6C7}"/>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02" name="Oval 1">
                <a:extLst>
                  <a:ext uri="{FF2B5EF4-FFF2-40B4-BE49-F238E27FC236}">
                    <a16:creationId xmlns:a16="http://schemas.microsoft.com/office/drawing/2014/main" id="{BCD6FB34-D1F5-4A85-9259-9AE62A511297}"/>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03" name="Oval 1">
                <a:extLst>
                  <a:ext uri="{FF2B5EF4-FFF2-40B4-BE49-F238E27FC236}">
                    <a16:creationId xmlns:a16="http://schemas.microsoft.com/office/drawing/2014/main" id="{172AF59E-6249-4B53-ADD0-AE0CC6B5BE42}"/>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04" name="Oval 1">
                <a:extLst>
                  <a:ext uri="{FF2B5EF4-FFF2-40B4-BE49-F238E27FC236}">
                    <a16:creationId xmlns:a16="http://schemas.microsoft.com/office/drawing/2014/main" id="{433ED12A-84D5-4C1E-BD14-B9935B0983D1}"/>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05" name="Oval 1">
                <a:extLst>
                  <a:ext uri="{FF2B5EF4-FFF2-40B4-BE49-F238E27FC236}">
                    <a16:creationId xmlns:a16="http://schemas.microsoft.com/office/drawing/2014/main" id="{3CFC4F2E-FE71-48A9-AFA9-86E44A7F3769}"/>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06" name="Oval 1">
                <a:extLst>
                  <a:ext uri="{FF2B5EF4-FFF2-40B4-BE49-F238E27FC236}">
                    <a16:creationId xmlns:a16="http://schemas.microsoft.com/office/drawing/2014/main" id="{1D9A78C9-6847-4A24-864F-958BD541BD50}"/>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112" name="Group 111">
              <a:extLst>
                <a:ext uri="{FF2B5EF4-FFF2-40B4-BE49-F238E27FC236}">
                  <a16:creationId xmlns:a16="http://schemas.microsoft.com/office/drawing/2014/main" id="{738D0EA4-A92D-4CC4-BD18-5B66A8BB9DF6}"/>
                </a:ext>
              </a:extLst>
            </p:cNvPr>
            <p:cNvGrpSpPr/>
            <p:nvPr userDrawn="1"/>
          </p:nvGrpSpPr>
          <p:grpSpPr>
            <a:xfrm>
              <a:off x="1911259" y="1589903"/>
              <a:ext cx="765126" cy="964518"/>
              <a:chOff x="6804248" y="2144238"/>
              <a:chExt cx="1305367" cy="1645545"/>
            </a:xfrm>
            <a:grpFill/>
          </p:grpSpPr>
          <p:sp>
            <p:nvSpPr>
              <p:cNvPr id="193" name="Oval 1">
                <a:extLst>
                  <a:ext uri="{FF2B5EF4-FFF2-40B4-BE49-F238E27FC236}">
                    <a16:creationId xmlns:a16="http://schemas.microsoft.com/office/drawing/2014/main" id="{014D9D6F-225B-4787-9371-65053747A1D7}"/>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94" name="Oval 1">
                <a:extLst>
                  <a:ext uri="{FF2B5EF4-FFF2-40B4-BE49-F238E27FC236}">
                    <a16:creationId xmlns:a16="http://schemas.microsoft.com/office/drawing/2014/main" id="{9400DFFD-EFAB-42CA-8332-CEB64416BFFF}"/>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95" name="Oval 1">
                <a:extLst>
                  <a:ext uri="{FF2B5EF4-FFF2-40B4-BE49-F238E27FC236}">
                    <a16:creationId xmlns:a16="http://schemas.microsoft.com/office/drawing/2014/main" id="{FA873414-04FB-4633-9353-38446DAED3F6}"/>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96" name="Oval 1">
                <a:extLst>
                  <a:ext uri="{FF2B5EF4-FFF2-40B4-BE49-F238E27FC236}">
                    <a16:creationId xmlns:a16="http://schemas.microsoft.com/office/drawing/2014/main" id="{0AB922CD-240C-4EAD-A0CE-4A471420ABE7}"/>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97" name="Oval 1">
                <a:extLst>
                  <a:ext uri="{FF2B5EF4-FFF2-40B4-BE49-F238E27FC236}">
                    <a16:creationId xmlns:a16="http://schemas.microsoft.com/office/drawing/2014/main" id="{01E6B792-DD2A-4AEB-9DAB-A892A73554D0}"/>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98" name="Oval 1">
                <a:extLst>
                  <a:ext uri="{FF2B5EF4-FFF2-40B4-BE49-F238E27FC236}">
                    <a16:creationId xmlns:a16="http://schemas.microsoft.com/office/drawing/2014/main" id="{9AA64F2C-443E-46A1-B69C-675CF356B3DF}"/>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99" name="Oval 1">
                <a:extLst>
                  <a:ext uri="{FF2B5EF4-FFF2-40B4-BE49-F238E27FC236}">
                    <a16:creationId xmlns:a16="http://schemas.microsoft.com/office/drawing/2014/main" id="{D8E6270F-06A7-4DE1-97CF-9911D5D93F82}"/>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113" name="Group 112">
              <a:extLst>
                <a:ext uri="{FF2B5EF4-FFF2-40B4-BE49-F238E27FC236}">
                  <a16:creationId xmlns:a16="http://schemas.microsoft.com/office/drawing/2014/main" id="{1B4FDC42-49B4-4941-A2CC-DC908C2AF2BE}"/>
                </a:ext>
              </a:extLst>
            </p:cNvPr>
            <p:cNvGrpSpPr/>
            <p:nvPr userDrawn="1"/>
          </p:nvGrpSpPr>
          <p:grpSpPr>
            <a:xfrm>
              <a:off x="3000214" y="1589903"/>
              <a:ext cx="765126" cy="964518"/>
              <a:chOff x="6804248" y="2144238"/>
              <a:chExt cx="1305367" cy="1645545"/>
            </a:xfrm>
            <a:grpFill/>
          </p:grpSpPr>
          <p:sp>
            <p:nvSpPr>
              <p:cNvPr id="186" name="Oval 1">
                <a:extLst>
                  <a:ext uri="{FF2B5EF4-FFF2-40B4-BE49-F238E27FC236}">
                    <a16:creationId xmlns:a16="http://schemas.microsoft.com/office/drawing/2014/main" id="{E3DFCCCC-1689-4FC7-9DFC-745EFE0C3FC5}"/>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87" name="Oval 1">
                <a:extLst>
                  <a:ext uri="{FF2B5EF4-FFF2-40B4-BE49-F238E27FC236}">
                    <a16:creationId xmlns:a16="http://schemas.microsoft.com/office/drawing/2014/main" id="{F8E41217-1487-40A6-9B6A-0C6CBABD4C48}"/>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88" name="Oval 1">
                <a:extLst>
                  <a:ext uri="{FF2B5EF4-FFF2-40B4-BE49-F238E27FC236}">
                    <a16:creationId xmlns:a16="http://schemas.microsoft.com/office/drawing/2014/main" id="{BCA2B11A-42EC-4F2F-8494-D0C3465E0581}"/>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89" name="Oval 1">
                <a:extLst>
                  <a:ext uri="{FF2B5EF4-FFF2-40B4-BE49-F238E27FC236}">
                    <a16:creationId xmlns:a16="http://schemas.microsoft.com/office/drawing/2014/main" id="{89C384A1-6C5C-4694-BEB4-03BE9CB90EE2}"/>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90" name="Oval 1">
                <a:extLst>
                  <a:ext uri="{FF2B5EF4-FFF2-40B4-BE49-F238E27FC236}">
                    <a16:creationId xmlns:a16="http://schemas.microsoft.com/office/drawing/2014/main" id="{F857CAA0-1E92-4219-A461-4E22897A4FB2}"/>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91" name="Oval 1">
                <a:extLst>
                  <a:ext uri="{FF2B5EF4-FFF2-40B4-BE49-F238E27FC236}">
                    <a16:creationId xmlns:a16="http://schemas.microsoft.com/office/drawing/2014/main" id="{27929E92-5619-4981-90F8-F9DBB64D2C5D}"/>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92" name="Oval 1">
                <a:extLst>
                  <a:ext uri="{FF2B5EF4-FFF2-40B4-BE49-F238E27FC236}">
                    <a16:creationId xmlns:a16="http://schemas.microsoft.com/office/drawing/2014/main" id="{4B0B8725-F875-41AF-9964-BDD03F7260D3}"/>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114" name="Group 113">
              <a:extLst>
                <a:ext uri="{FF2B5EF4-FFF2-40B4-BE49-F238E27FC236}">
                  <a16:creationId xmlns:a16="http://schemas.microsoft.com/office/drawing/2014/main" id="{44486968-FBA3-4D41-BB9D-BB0FA8956755}"/>
                </a:ext>
              </a:extLst>
            </p:cNvPr>
            <p:cNvGrpSpPr/>
            <p:nvPr userDrawn="1"/>
          </p:nvGrpSpPr>
          <p:grpSpPr>
            <a:xfrm>
              <a:off x="4089169" y="1589903"/>
              <a:ext cx="765126" cy="964518"/>
              <a:chOff x="6804248" y="2144238"/>
              <a:chExt cx="1305367" cy="1645545"/>
            </a:xfrm>
            <a:grpFill/>
          </p:grpSpPr>
          <p:sp>
            <p:nvSpPr>
              <p:cNvPr id="179" name="Oval 1">
                <a:extLst>
                  <a:ext uri="{FF2B5EF4-FFF2-40B4-BE49-F238E27FC236}">
                    <a16:creationId xmlns:a16="http://schemas.microsoft.com/office/drawing/2014/main" id="{A9544BC1-56E3-4C99-A083-F6D6B7587035}"/>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80" name="Oval 1">
                <a:extLst>
                  <a:ext uri="{FF2B5EF4-FFF2-40B4-BE49-F238E27FC236}">
                    <a16:creationId xmlns:a16="http://schemas.microsoft.com/office/drawing/2014/main" id="{C02EB3C1-167F-42E7-91E3-27321673E7FC}"/>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81" name="Oval 1">
                <a:extLst>
                  <a:ext uri="{FF2B5EF4-FFF2-40B4-BE49-F238E27FC236}">
                    <a16:creationId xmlns:a16="http://schemas.microsoft.com/office/drawing/2014/main" id="{3DD92943-DD04-479B-8B39-B788EA43F0E0}"/>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82" name="Oval 1">
                <a:extLst>
                  <a:ext uri="{FF2B5EF4-FFF2-40B4-BE49-F238E27FC236}">
                    <a16:creationId xmlns:a16="http://schemas.microsoft.com/office/drawing/2014/main" id="{FF626458-A0FE-4894-8A6B-2B1677DBF865}"/>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83" name="Oval 1">
                <a:extLst>
                  <a:ext uri="{FF2B5EF4-FFF2-40B4-BE49-F238E27FC236}">
                    <a16:creationId xmlns:a16="http://schemas.microsoft.com/office/drawing/2014/main" id="{F368B288-A2EB-479E-A615-C9AA5BF42BE7}"/>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84" name="Oval 1">
                <a:extLst>
                  <a:ext uri="{FF2B5EF4-FFF2-40B4-BE49-F238E27FC236}">
                    <a16:creationId xmlns:a16="http://schemas.microsoft.com/office/drawing/2014/main" id="{3E0D9520-7DF1-441F-92A4-05FE897FA41B}"/>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85" name="Oval 1">
                <a:extLst>
                  <a:ext uri="{FF2B5EF4-FFF2-40B4-BE49-F238E27FC236}">
                    <a16:creationId xmlns:a16="http://schemas.microsoft.com/office/drawing/2014/main" id="{8397F0A9-BA04-4C23-B4F3-06062436992D}"/>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115" name="Group 114">
              <a:extLst>
                <a:ext uri="{FF2B5EF4-FFF2-40B4-BE49-F238E27FC236}">
                  <a16:creationId xmlns:a16="http://schemas.microsoft.com/office/drawing/2014/main" id="{A7BBED51-CBAC-48C4-B88A-3EC7A3C71CD1}"/>
                </a:ext>
              </a:extLst>
            </p:cNvPr>
            <p:cNvGrpSpPr/>
            <p:nvPr userDrawn="1"/>
          </p:nvGrpSpPr>
          <p:grpSpPr>
            <a:xfrm>
              <a:off x="5178124" y="1589903"/>
              <a:ext cx="765126" cy="964518"/>
              <a:chOff x="6804248" y="2144238"/>
              <a:chExt cx="1305367" cy="1645545"/>
            </a:xfrm>
            <a:grpFill/>
          </p:grpSpPr>
          <p:sp>
            <p:nvSpPr>
              <p:cNvPr id="172" name="Oval 1">
                <a:extLst>
                  <a:ext uri="{FF2B5EF4-FFF2-40B4-BE49-F238E27FC236}">
                    <a16:creationId xmlns:a16="http://schemas.microsoft.com/office/drawing/2014/main" id="{CDDF289D-E44D-4061-BA29-15D771709960}"/>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73" name="Oval 1">
                <a:extLst>
                  <a:ext uri="{FF2B5EF4-FFF2-40B4-BE49-F238E27FC236}">
                    <a16:creationId xmlns:a16="http://schemas.microsoft.com/office/drawing/2014/main" id="{BFF48ED2-FCE6-4929-942C-E757A8F5968A}"/>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74" name="Oval 1">
                <a:extLst>
                  <a:ext uri="{FF2B5EF4-FFF2-40B4-BE49-F238E27FC236}">
                    <a16:creationId xmlns:a16="http://schemas.microsoft.com/office/drawing/2014/main" id="{501ED4C9-D15F-4099-91A8-64513CFE32AD}"/>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75" name="Oval 1">
                <a:extLst>
                  <a:ext uri="{FF2B5EF4-FFF2-40B4-BE49-F238E27FC236}">
                    <a16:creationId xmlns:a16="http://schemas.microsoft.com/office/drawing/2014/main" id="{98CEA150-5370-4FB9-A194-FE350A6C092B}"/>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76" name="Oval 1">
                <a:extLst>
                  <a:ext uri="{FF2B5EF4-FFF2-40B4-BE49-F238E27FC236}">
                    <a16:creationId xmlns:a16="http://schemas.microsoft.com/office/drawing/2014/main" id="{70D5E3D4-2503-4F73-B628-4DB5ED19151D}"/>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77" name="Oval 1">
                <a:extLst>
                  <a:ext uri="{FF2B5EF4-FFF2-40B4-BE49-F238E27FC236}">
                    <a16:creationId xmlns:a16="http://schemas.microsoft.com/office/drawing/2014/main" id="{EDA60CA5-72C1-42FE-B72C-F8B79729A8A3}"/>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78" name="Oval 1">
                <a:extLst>
                  <a:ext uri="{FF2B5EF4-FFF2-40B4-BE49-F238E27FC236}">
                    <a16:creationId xmlns:a16="http://schemas.microsoft.com/office/drawing/2014/main" id="{28E26D00-DA73-4682-ADE5-BA29615C3868}"/>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116" name="Group 115">
              <a:extLst>
                <a:ext uri="{FF2B5EF4-FFF2-40B4-BE49-F238E27FC236}">
                  <a16:creationId xmlns:a16="http://schemas.microsoft.com/office/drawing/2014/main" id="{DC442234-984C-40B9-A212-556F864F5C4A}"/>
                </a:ext>
              </a:extLst>
            </p:cNvPr>
            <p:cNvGrpSpPr/>
            <p:nvPr userDrawn="1"/>
          </p:nvGrpSpPr>
          <p:grpSpPr>
            <a:xfrm>
              <a:off x="6267079" y="1589903"/>
              <a:ext cx="765126" cy="964518"/>
              <a:chOff x="6804248" y="2144238"/>
              <a:chExt cx="1305367" cy="1645545"/>
            </a:xfrm>
            <a:grpFill/>
          </p:grpSpPr>
          <p:sp>
            <p:nvSpPr>
              <p:cNvPr id="165" name="Oval 1">
                <a:extLst>
                  <a:ext uri="{FF2B5EF4-FFF2-40B4-BE49-F238E27FC236}">
                    <a16:creationId xmlns:a16="http://schemas.microsoft.com/office/drawing/2014/main" id="{925EF868-2C48-4538-938C-1D6A1F0F71FD}"/>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66" name="Oval 1">
                <a:extLst>
                  <a:ext uri="{FF2B5EF4-FFF2-40B4-BE49-F238E27FC236}">
                    <a16:creationId xmlns:a16="http://schemas.microsoft.com/office/drawing/2014/main" id="{47C29C89-69EC-46E4-B515-287DF1E9C507}"/>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67" name="Oval 1">
                <a:extLst>
                  <a:ext uri="{FF2B5EF4-FFF2-40B4-BE49-F238E27FC236}">
                    <a16:creationId xmlns:a16="http://schemas.microsoft.com/office/drawing/2014/main" id="{1EACDA4F-9C23-406F-9CA5-CF653AAA2DF1}"/>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68" name="Oval 1">
                <a:extLst>
                  <a:ext uri="{FF2B5EF4-FFF2-40B4-BE49-F238E27FC236}">
                    <a16:creationId xmlns:a16="http://schemas.microsoft.com/office/drawing/2014/main" id="{A5A906D3-0FBB-431E-A0F1-584382C71212}"/>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69" name="Oval 1">
                <a:extLst>
                  <a:ext uri="{FF2B5EF4-FFF2-40B4-BE49-F238E27FC236}">
                    <a16:creationId xmlns:a16="http://schemas.microsoft.com/office/drawing/2014/main" id="{B3EFA4B7-DDEA-42D2-B2A0-2D00179CA038}"/>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70" name="Oval 1">
                <a:extLst>
                  <a:ext uri="{FF2B5EF4-FFF2-40B4-BE49-F238E27FC236}">
                    <a16:creationId xmlns:a16="http://schemas.microsoft.com/office/drawing/2014/main" id="{BC323743-992D-42EA-9F62-9B5E6D1A6C8A}"/>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71" name="Oval 1">
                <a:extLst>
                  <a:ext uri="{FF2B5EF4-FFF2-40B4-BE49-F238E27FC236}">
                    <a16:creationId xmlns:a16="http://schemas.microsoft.com/office/drawing/2014/main" id="{A6E3B9E5-FFD4-4D8A-8B6B-E043BDB55821}"/>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117" name="Group 116">
              <a:extLst>
                <a:ext uri="{FF2B5EF4-FFF2-40B4-BE49-F238E27FC236}">
                  <a16:creationId xmlns:a16="http://schemas.microsoft.com/office/drawing/2014/main" id="{CBB3AF6B-455A-4405-8EE4-A235BBF76311}"/>
                </a:ext>
              </a:extLst>
            </p:cNvPr>
            <p:cNvGrpSpPr/>
            <p:nvPr userDrawn="1"/>
          </p:nvGrpSpPr>
          <p:grpSpPr>
            <a:xfrm>
              <a:off x="7356034" y="1589903"/>
              <a:ext cx="765126" cy="964518"/>
              <a:chOff x="6804248" y="2144238"/>
              <a:chExt cx="1305367" cy="1645545"/>
            </a:xfrm>
            <a:grpFill/>
          </p:grpSpPr>
          <p:sp>
            <p:nvSpPr>
              <p:cNvPr id="158" name="Oval 1">
                <a:extLst>
                  <a:ext uri="{FF2B5EF4-FFF2-40B4-BE49-F238E27FC236}">
                    <a16:creationId xmlns:a16="http://schemas.microsoft.com/office/drawing/2014/main" id="{2E5D079D-7E2C-4AE1-BEAE-CA427EC07B75}"/>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59" name="Oval 1">
                <a:extLst>
                  <a:ext uri="{FF2B5EF4-FFF2-40B4-BE49-F238E27FC236}">
                    <a16:creationId xmlns:a16="http://schemas.microsoft.com/office/drawing/2014/main" id="{AE9C7C10-184D-4405-97BA-3F40D3EEF1B6}"/>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60" name="Oval 1">
                <a:extLst>
                  <a:ext uri="{FF2B5EF4-FFF2-40B4-BE49-F238E27FC236}">
                    <a16:creationId xmlns:a16="http://schemas.microsoft.com/office/drawing/2014/main" id="{1FE5217B-62C6-4AF2-8036-09E54D12D219}"/>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61" name="Oval 1">
                <a:extLst>
                  <a:ext uri="{FF2B5EF4-FFF2-40B4-BE49-F238E27FC236}">
                    <a16:creationId xmlns:a16="http://schemas.microsoft.com/office/drawing/2014/main" id="{FD0E8545-8CDF-406B-B757-C4068A64E4F1}"/>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62" name="Oval 1">
                <a:extLst>
                  <a:ext uri="{FF2B5EF4-FFF2-40B4-BE49-F238E27FC236}">
                    <a16:creationId xmlns:a16="http://schemas.microsoft.com/office/drawing/2014/main" id="{44D0D74C-E7CD-41BA-A7D8-C29127710810}"/>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63" name="Oval 1">
                <a:extLst>
                  <a:ext uri="{FF2B5EF4-FFF2-40B4-BE49-F238E27FC236}">
                    <a16:creationId xmlns:a16="http://schemas.microsoft.com/office/drawing/2014/main" id="{E5ECDDF5-FBDD-49BE-82A5-BC7B5921923C}"/>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64" name="Oval 1">
                <a:extLst>
                  <a:ext uri="{FF2B5EF4-FFF2-40B4-BE49-F238E27FC236}">
                    <a16:creationId xmlns:a16="http://schemas.microsoft.com/office/drawing/2014/main" id="{8F17ACF3-D082-45CD-AC5D-6AC8743B31D9}"/>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118" name="Group 117">
              <a:extLst>
                <a:ext uri="{FF2B5EF4-FFF2-40B4-BE49-F238E27FC236}">
                  <a16:creationId xmlns:a16="http://schemas.microsoft.com/office/drawing/2014/main" id="{F633D73E-1F9B-457D-9BEE-173BB6DEFC17}"/>
                </a:ext>
              </a:extLst>
            </p:cNvPr>
            <p:cNvGrpSpPr/>
            <p:nvPr userDrawn="1"/>
          </p:nvGrpSpPr>
          <p:grpSpPr>
            <a:xfrm>
              <a:off x="8444989" y="1589903"/>
              <a:ext cx="765126" cy="964518"/>
              <a:chOff x="6804248" y="2144238"/>
              <a:chExt cx="1305367" cy="1645545"/>
            </a:xfrm>
            <a:grpFill/>
          </p:grpSpPr>
          <p:sp>
            <p:nvSpPr>
              <p:cNvPr id="151" name="Oval 1">
                <a:extLst>
                  <a:ext uri="{FF2B5EF4-FFF2-40B4-BE49-F238E27FC236}">
                    <a16:creationId xmlns:a16="http://schemas.microsoft.com/office/drawing/2014/main" id="{0657AE75-1E18-475A-8A9D-10643AC2F64A}"/>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52" name="Oval 1">
                <a:extLst>
                  <a:ext uri="{FF2B5EF4-FFF2-40B4-BE49-F238E27FC236}">
                    <a16:creationId xmlns:a16="http://schemas.microsoft.com/office/drawing/2014/main" id="{1BBC03FE-AA67-462A-995A-DC9EC735D90B}"/>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53" name="Oval 1">
                <a:extLst>
                  <a:ext uri="{FF2B5EF4-FFF2-40B4-BE49-F238E27FC236}">
                    <a16:creationId xmlns:a16="http://schemas.microsoft.com/office/drawing/2014/main" id="{B7882B59-7ECB-4100-9208-4A33A1E93365}"/>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54" name="Oval 1">
                <a:extLst>
                  <a:ext uri="{FF2B5EF4-FFF2-40B4-BE49-F238E27FC236}">
                    <a16:creationId xmlns:a16="http://schemas.microsoft.com/office/drawing/2014/main" id="{535A7F54-08F1-4362-9A8D-0ED5DF905735}"/>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55" name="Oval 1">
                <a:extLst>
                  <a:ext uri="{FF2B5EF4-FFF2-40B4-BE49-F238E27FC236}">
                    <a16:creationId xmlns:a16="http://schemas.microsoft.com/office/drawing/2014/main" id="{761F554C-2B3E-4F8C-AC5F-0D514E67152B}"/>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56" name="Oval 1">
                <a:extLst>
                  <a:ext uri="{FF2B5EF4-FFF2-40B4-BE49-F238E27FC236}">
                    <a16:creationId xmlns:a16="http://schemas.microsoft.com/office/drawing/2014/main" id="{DB55F4AF-D907-4A5B-B87C-A292DE57CF63}"/>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57" name="Oval 1">
                <a:extLst>
                  <a:ext uri="{FF2B5EF4-FFF2-40B4-BE49-F238E27FC236}">
                    <a16:creationId xmlns:a16="http://schemas.microsoft.com/office/drawing/2014/main" id="{DA5CE7CF-EE9B-4BEE-9BB8-367F05099DF0}"/>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119" name="Group 118">
              <a:extLst>
                <a:ext uri="{FF2B5EF4-FFF2-40B4-BE49-F238E27FC236}">
                  <a16:creationId xmlns:a16="http://schemas.microsoft.com/office/drawing/2014/main" id="{3458710B-04CE-4008-A2C9-4610D93742FE}"/>
                </a:ext>
              </a:extLst>
            </p:cNvPr>
            <p:cNvGrpSpPr/>
            <p:nvPr userDrawn="1"/>
          </p:nvGrpSpPr>
          <p:grpSpPr>
            <a:xfrm>
              <a:off x="9533944" y="1589903"/>
              <a:ext cx="765126" cy="964518"/>
              <a:chOff x="6804248" y="2144238"/>
              <a:chExt cx="1305367" cy="1645545"/>
            </a:xfrm>
            <a:grpFill/>
          </p:grpSpPr>
          <p:sp>
            <p:nvSpPr>
              <p:cNvPr id="144" name="Oval 1">
                <a:extLst>
                  <a:ext uri="{FF2B5EF4-FFF2-40B4-BE49-F238E27FC236}">
                    <a16:creationId xmlns:a16="http://schemas.microsoft.com/office/drawing/2014/main" id="{9F6AC8E6-EE77-47AF-BA9E-D8AB7BD9E251}"/>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45" name="Oval 1">
                <a:extLst>
                  <a:ext uri="{FF2B5EF4-FFF2-40B4-BE49-F238E27FC236}">
                    <a16:creationId xmlns:a16="http://schemas.microsoft.com/office/drawing/2014/main" id="{95B81020-99BF-4CC5-88E8-9BC80489A120}"/>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46" name="Oval 1">
                <a:extLst>
                  <a:ext uri="{FF2B5EF4-FFF2-40B4-BE49-F238E27FC236}">
                    <a16:creationId xmlns:a16="http://schemas.microsoft.com/office/drawing/2014/main" id="{D236628F-BEBA-42AD-A628-C5A755DF7E01}"/>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47" name="Oval 1">
                <a:extLst>
                  <a:ext uri="{FF2B5EF4-FFF2-40B4-BE49-F238E27FC236}">
                    <a16:creationId xmlns:a16="http://schemas.microsoft.com/office/drawing/2014/main" id="{FBC69AE0-89CF-48BA-9E18-A6E43153EE79}"/>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48" name="Oval 1">
                <a:extLst>
                  <a:ext uri="{FF2B5EF4-FFF2-40B4-BE49-F238E27FC236}">
                    <a16:creationId xmlns:a16="http://schemas.microsoft.com/office/drawing/2014/main" id="{E174697E-49EB-4A4B-9327-836175F0DD45}"/>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49" name="Oval 1">
                <a:extLst>
                  <a:ext uri="{FF2B5EF4-FFF2-40B4-BE49-F238E27FC236}">
                    <a16:creationId xmlns:a16="http://schemas.microsoft.com/office/drawing/2014/main" id="{7053F18B-2D3F-41C3-BDC1-E105F0D84D0C}"/>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50" name="Oval 1">
                <a:extLst>
                  <a:ext uri="{FF2B5EF4-FFF2-40B4-BE49-F238E27FC236}">
                    <a16:creationId xmlns:a16="http://schemas.microsoft.com/office/drawing/2014/main" id="{0F89AC28-A36F-4C84-B391-826ECC4109E6}"/>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120" name="Group 119">
              <a:extLst>
                <a:ext uri="{FF2B5EF4-FFF2-40B4-BE49-F238E27FC236}">
                  <a16:creationId xmlns:a16="http://schemas.microsoft.com/office/drawing/2014/main" id="{5A77B5AE-ACC0-4940-8430-ECB4DC9A7A75}"/>
                </a:ext>
              </a:extLst>
            </p:cNvPr>
            <p:cNvGrpSpPr/>
            <p:nvPr userDrawn="1"/>
          </p:nvGrpSpPr>
          <p:grpSpPr>
            <a:xfrm>
              <a:off x="10622899" y="1589903"/>
              <a:ext cx="765126" cy="964518"/>
              <a:chOff x="6804248" y="2144238"/>
              <a:chExt cx="1305367" cy="1645545"/>
            </a:xfrm>
            <a:grpFill/>
          </p:grpSpPr>
          <p:sp>
            <p:nvSpPr>
              <p:cNvPr id="137" name="Oval 1">
                <a:extLst>
                  <a:ext uri="{FF2B5EF4-FFF2-40B4-BE49-F238E27FC236}">
                    <a16:creationId xmlns:a16="http://schemas.microsoft.com/office/drawing/2014/main" id="{D1C342E3-7806-4BB6-823F-59A931BABA48}"/>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38" name="Oval 1">
                <a:extLst>
                  <a:ext uri="{FF2B5EF4-FFF2-40B4-BE49-F238E27FC236}">
                    <a16:creationId xmlns:a16="http://schemas.microsoft.com/office/drawing/2014/main" id="{9B9A4655-64B5-4C92-9C56-89A9A525E24B}"/>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39" name="Oval 1">
                <a:extLst>
                  <a:ext uri="{FF2B5EF4-FFF2-40B4-BE49-F238E27FC236}">
                    <a16:creationId xmlns:a16="http://schemas.microsoft.com/office/drawing/2014/main" id="{C817AC75-B328-481F-BAD8-7123C8C81487}"/>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40" name="Oval 1">
                <a:extLst>
                  <a:ext uri="{FF2B5EF4-FFF2-40B4-BE49-F238E27FC236}">
                    <a16:creationId xmlns:a16="http://schemas.microsoft.com/office/drawing/2014/main" id="{97C758C2-A8D7-4CC1-BCF9-2D2EB4F01688}"/>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41" name="Oval 1">
                <a:extLst>
                  <a:ext uri="{FF2B5EF4-FFF2-40B4-BE49-F238E27FC236}">
                    <a16:creationId xmlns:a16="http://schemas.microsoft.com/office/drawing/2014/main" id="{85BD77C0-5883-4793-8769-CFD6AE58C245}"/>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42" name="Oval 1">
                <a:extLst>
                  <a:ext uri="{FF2B5EF4-FFF2-40B4-BE49-F238E27FC236}">
                    <a16:creationId xmlns:a16="http://schemas.microsoft.com/office/drawing/2014/main" id="{A2F9DD95-226C-4F08-8FE4-B62E74342052}"/>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43" name="Oval 1">
                <a:extLst>
                  <a:ext uri="{FF2B5EF4-FFF2-40B4-BE49-F238E27FC236}">
                    <a16:creationId xmlns:a16="http://schemas.microsoft.com/office/drawing/2014/main" id="{B88C4BE5-A6F2-4584-896C-A47AFE18C63D}"/>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121" name="Group 120">
              <a:extLst>
                <a:ext uri="{FF2B5EF4-FFF2-40B4-BE49-F238E27FC236}">
                  <a16:creationId xmlns:a16="http://schemas.microsoft.com/office/drawing/2014/main" id="{C81236BD-D35C-464C-94FF-5F26E3A3AC11}"/>
                </a:ext>
              </a:extLst>
            </p:cNvPr>
            <p:cNvGrpSpPr/>
            <p:nvPr userDrawn="1"/>
          </p:nvGrpSpPr>
          <p:grpSpPr>
            <a:xfrm>
              <a:off x="11711854" y="1589903"/>
              <a:ext cx="765126" cy="964518"/>
              <a:chOff x="6804248" y="2144238"/>
              <a:chExt cx="1305367" cy="1645545"/>
            </a:xfrm>
            <a:grpFill/>
          </p:grpSpPr>
          <p:sp>
            <p:nvSpPr>
              <p:cNvPr id="130" name="Oval 1">
                <a:extLst>
                  <a:ext uri="{FF2B5EF4-FFF2-40B4-BE49-F238E27FC236}">
                    <a16:creationId xmlns:a16="http://schemas.microsoft.com/office/drawing/2014/main" id="{1DE5AF4D-9C5B-4E41-8D85-67C272C66DA4}"/>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31" name="Oval 1">
                <a:extLst>
                  <a:ext uri="{FF2B5EF4-FFF2-40B4-BE49-F238E27FC236}">
                    <a16:creationId xmlns:a16="http://schemas.microsoft.com/office/drawing/2014/main" id="{D93A957B-0F3B-4CEE-89DB-0CA9204410C2}"/>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32" name="Oval 1">
                <a:extLst>
                  <a:ext uri="{FF2B5EF4-FFF2-40B4-BE49-F238E27FC236}">
                    <a16:creationId xmlns:a16="http://schemas.microsoft.com/office/drawing/2014/main" id="{711853BA-ED26-4D3A-A909-3B8695193759}"/>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33" name="Oval 1">
                <a:extLst>
                  <a:ext uri="{FF2B5EF4-FFF2-40B4-BE49-F238E27FC236}">
                    <a16:creationId xmlns:a16="http://schemas.microsoft.com/office/drawing/2014/main" id="{87476A62-6C36-4FF9-8CD0-11BB312D0F68}"/>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34" name="Oval 1">
                <a:extLst>
                  <a:ext uri="{FF2B5EF4-FFF2-40B4-BE49-F238E27FC236}">
                    <a16:creationId xmlns:a16="http://schemas.microsoft.com/office/drawing/2014/main" id="{8F0AC196-6D64-45F5-B466-8232C1EDB294}"/>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35" name="Oval 1">
                <a:extLst>
                  <a:ext uri="{FF2B5EF4-FFF2-40B4-BE49-F238E27FC236}">
                    <a16:creationId xmlns:a16="http://schemas.microsoft.com/office/drawing/2014/main" id="{96C0F48E-4939-45EB-A6C2-DB6C71F004B9}"/>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36" name="Oval 1">
                <a:extLst>
                  <a:ext uri="{FF2B5EF4-FFF2-40B4-BE49-F238E27FC236}">
                    <a16:creationId xmlns:a16="http://schemas.microsoft.com/office/drawing/2014/main" id="{5B8D82BE-2382-49A3-9C75-13DACE79B605}"/>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216" name="Group 215">
              <a:extLst>
                <a:ext uri="{FF2B5EF4-FFF2-40B4-BE49-F238E27FC236}">
                  <a16:creationId xmlns:a16="http://schemas.microsoft.com/office/drawing/2014/main" id="{F14464D2-10A9-4FB2-8E70-8818EAD1F353}"/>
                </a:ext>
              </a:extLst>
            </p:cNvPr>
            <p:cNvGrpSpPr/>
            <p:nvPr userDrawn="1"/>
          </p:nvGrpSpPr>
          <p:grpSpPr>
            <a:xfrm>
              <a:off x="268040" y="2934856"/>
              <a:ext cx="765126" cy="964518"/>
              <a:chOff x="6804248" y="2144238"/>
              <a:chExt cx="1305367" cy="1645545"/>
            </a:xfrm>
            <a:grpFill/>
          </p:grpSpPr>
          <p:sp>
            <p:nvSpPr>
              <p:cNvPr id="305" name="Oval 1">
                <a:extLst>
                  <a:ext uri="{FF2B5EF4-FFF2-40B4-BE49-F238E27FC236}">
                    <a16:creationId xmlns:a16="http://schemas.microsoft.com/office/drawing/2014/main" id="{301494E5-9811-4DA7-9BA1-74CDD2BCC810}"/>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06" name="Oval 1">
                <a:extLst>
                  <a:ext uri="{FF2B5EF4-FFF2-40B4-BE49-F238E27FC236}">
                    <a16:creationId xmlns:a16="http://schemas.microsoft.com/office/drawing/2014/main" id="{50A77B0D-7AA8-41A5-8392-FCF21F3A59CB}"/>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07" name="Oval 1">
                <a:extLst>
                  <a:ext uri="{FF2B5EF4-FFF2-40B4-BE49-F238E27FC236}">
                    <a16:creationId xmlns:a16="http://schemas.microsoft.com/office/drawing/2014/main" id="{82C67999-F35A-436C-AD88-565EFEBC1FED}"/>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08" name="Oval 1">
                <a:extLst>
                  <a:ext uri="{FF2B5EF4-FFF2-40B4-BE49-F238E27FC236}">
                    <a16:creationId xmlns:a16="http://schemas.microsoft.com/office/drawing/2014/main" id="{574DBBAF-8E16-4965-9DF7-F74959A1EDCA}"/>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09" name="Oval 1">
                <a:extLst>
                  <a:ext uri="{FF2B5EF4-FFF2-40B4-BE49-F238E27FC236}">
                    <a16:creationId xmlns:a16="http://schemas.microsoft.com/office/drawing/2014/main" id="{0C17E385-9A7A-4988-8E7E-0A720D1F6657}"/>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10" name="Oval 1">
                <a:extLst>
                  <a:ext uri="{FF2B5EF4-FFF2-40B4-BE49-F238E27FC236}">
                    <a16:creationId xmlns:a16="http://schemas.microsoft.com/office/drawing/2014/main" id="{9A931031-03C3-4FEB-99F6-2998581D88B0}"/>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11" name="Oval 1">
                <a:extLst>
                  <a:ext uri="{FF2B5EF4-FFF2-40B4-BE49-F238E27FC236}">
                    <a16:creationId xmlns:a16="http://schemas.microsoft.com/office/drawing/2014/main" id="{39DE1C84-072F-47F6-964F-AAE5DCFEB5A4}"/>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217" name="Group 216">
              <a:extLst>
                <a:ext uri="{FF2B5EF4-FFF2-40B4-BE49-F238E27FC236}">
                  <a16:creationId xmlns:a16="http://schemas.microsoft.com/office/drawing/2014/main" id="{E9D44115-8A72-4873-A7C8-B987C4D30AA4}"/>
                </a:ext>
              </a:extLst>
            </p:cNvPr>
            <p:cNvGrpSpPr/>
            <p:nvPr userDrawn="1"/>
          </p:nvGrpSpPr>
          <p:grpSpPr>
            <a:xfrm>
              <a:off x="1356995" y="2934856"/>
              <a:ext cx="765126" cy="964518"/>
              <a:chOff x="6804248" y="2144238"/>
              <a:chExt cx="1305367" cy="1645545"/>
            </a:xfrm>
            <a:grpFill/>
          </p:grpSpPr>
          <p:sp>
            <p:nvSpPr>
              <p:cNvPr id="298" name="Oval 1">
                <a:extLst>
                  <a:ext uri="{FF2B5EF4-FFF2-40B4-BE49-F238E27FC236}">
                    <a16:creationId xmlns:a16="http://schemas.microsoft.com/office/drawing/2014/main" id="{6D21BDB0-89FE-405E-8A9F-ABEDA10E54F0}"/>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99" name="Oval 1">
                <a:extLst>
                  <a:ext uri="{FF2B5EF4-FFF2-40B4-BE49-F238E27FC236}">
                    <a16:creationId xmlns:a16="http://schemas.microsoft.com/office/drawing/2014/main" id="{B8C8F68E-B13E-4F45-BBC7-6795D62252CE}"/>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00" name="Oval 1">
                <a:extLst>
                  <a:ext uri="{FF2B5EF4-FFF2-40B4-BE49-F238E27FC236}">
                    <a16:creationId xmlns:a16="http://schemas.microsoft.com/office/drawing/2014/main" id="{B302722F-A3DD-44E3-AF54-9CA17BF865D2}"/>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01" name="Oval 1">
                <a:extLst>
                  <a:ext uri="{FF2B5EF4-FFF2-40B4-BE49-F238E27FC236}">
                    <a16:creationId xmlns:a16="http://schemas.microsoft.com/office/drawing/2014/main" id="{5845312C-441D-49D0-96E5-F352877319DE}"/>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02" name="Oval 1">
                <a:extLst>
                  <a:ext uri="{FF2B5EF4-FFF2-40B4-BE49-F238E27FC236}">
                    <a16:creationId xmlns:a16="http://schemas.microsoft.com/office/drawing/2014/main" id="{A2BC1643-2DE6-4AEF-A2C9-1EA47CB3152C}"/>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03" name="Oval 1">
                <a:extLst>
                  <a:ext uri="{FF2B5EF4-FFF2-40B4-BE49-F238E27FC236}">
                    <a16:creationId xmlns:a16="http://schemas.microsoft.com/office/drawing/2014/main" id="{DC40EA8C-0640-44BD-83B4-285B4C462346}"/>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04" name="Oval 1">
                <a:extLst>
                  <a:ext uri="{FF2B5EF4-FFF2-40B4-BE49-F238E27FC236}">
                    <a16:creationId xmlns:a16="http://schemas.microsoft.com/office/drawing/2014/main" id="{D0B01690-1AAC-488F-A060-8ED8F7C358DA}"/>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218" name="Group 217">
              <a:extLst>
                <a:ext uri="{FF2B5EF4-FFF2-40B4-BE49-F238E27FC236}">
                  <a16:creationId xmlns:a16="http://schemas.microsoft.com/office/drawing/2014/main" id="{FC8E2677-16F6-4374-A112-F057AC57DEF8}"/>
                </a:ext>
              </a:extLst>
            </p:cNvPr>
            <p:cNvGrpSpPr/>
            <p:nvPr userDrawn="1"/>
          </p:nvGrpSpPr>
          <p:grpSpPr>
            <a:xfrm>
              <a:off x="2445950" y="2934856"/>
              <a:ext cx="765126" cy="964518"/>
              <a:chOff x="6804248" y="2144238"/>
              <a:chExt cx="1305367" cy="1645545"/>
            </a:xfrm>
            <a:grpFill/>
          </p:grpSpPr>
          <p:sp>
            <p:nvSpPr>
              <p:cNvPr id="291" name="Oval 1">
                <a:extLst>
                  <a:ext uri="{FF2B5EF4-FFF2-40B4-BE49-F238E27FC236}">
                    <a16:creationId xmlns:a16="http://schemas.microsoft.com/office/drawing/2014/main" id="{3BC4EFFA-9FE4-4EAC-875D-F0A2242DA432}"/>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92" name="Oval 1">
                <a:extLst>
                  <a:ext uri="{FF2B5EF4-FFF2-40B4-BE49-F238E27FC236}">
                    <a16:creationId xmlns:a16="http://schemas.microsoft.com/office/drawing/2014/main" id="{D8569310-E7B7-4CC7-A75A-86B706EE3CC0}"/>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93" name="Oval 1">
                <a:extLst>
                  <a:ext uri="{FF2B5EF4-FFF2-40B4-BE49-F238E27FC236}">
                    <a16:creationId xmlns:a16="http://schemas.microsoft.com/office/drawing/2014/main" id="{F0572D45-0CBF-4620-811C-82760878A08B}"/>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94" name="Oval 1">
                <a:extLst>
                  <a:ext uri="{FF2B5EF4-FFF2-40B4-BE49-F238E27FC236}">
                    <a16:creationId xmlns:a16="http://schemas.microsoft.com/office/drawing/2014/main" id="{BC8734DF-D801-48FC-B550-FDDA55286F3E}"/>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95" name="Oval 1">
                <a:extLst>
                  <a:ext uri="{FF2B5EF4-FFF2-40B4-BE49-F238E27FC236}">
                    <a16:creationId xmlns:a16="http://schemas.microsoft.com/office/drawing/2014/main" id="{0A10FFF8-B5F0-44A1-8427-2EA5886A4AB1}"/>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96" name="Oval 1">
                <a:extLst>
                  <a:ext uri="{FF2B5EF4-FFF2-40B4-BE49-F238E27FC236}">
                    <a16:creationId xmlns:a16="http://schemas.microsoft.com/office/drawing/2014/main" id="{A58C4581-9180-40EC-B26C-B0D34C01E76D}"/>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97" name="Oval 1">
                <a:extLst>
                  <a:ext uri="{FF2B5EF4-FFF2-40B4-BE49-F238E27FC236}">
                    <a16:creationId xmlns:a16="http://schemas.microsoft.com/office/drawing/2014/main" id="{5BF961FB-1999-4630-9214-98AC29FBF557}"/>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219" name="Group 218">
              <a:extLst>
                <a:ext uri="{FF2B5EF4-FFF2-40B4-BE49-F238E27FC236}">
                  <a16:creationId xmlns:a16="http://schemas.microsoft.com/office/drawing/2014/main" id="{54EFF5D8-F98F-4AB4-BA13-A444BCCB03E6}"/>
                </a:ext>
              </a:extLst>
            </p:cNvPr>
            <p:cNvGrpSpPr/>
            <p:nvPr userDrawn="1"/>
          </p:nvGrpSpPr>
          <p:grpSpPr>
            <a:xfrm>
              <a:off x="3534905" y="2934856"/>
              <a:ext cx="765126" cy="964518"/>
              <a:chOff x="6804248" y="2144238"/>
              <a:chExt cx="1305367" cy="1645545"/>
            </a:xfrm>
            <a:grpFill/>
          </p:grpSpPr>
          <p:sp>
            <p:nvSpPr>
              <p:cNvPr id="284" name="Oval 1">
                <a:extLst>
                  <a:ext uri="{FF2B5EF4-FFF2-40B4-BE49-F238E27FC236}">
                    <a16:creationId xmlns:a16="http://schemas.microsoft.com/office/drawing/2014/main" id="{913AFB7F-4025-49B9-B942-20BDAB94EC26}"/>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85" name="Oval 1">
                <a:extLst>
                  <a:ext uri="{FF2B5EF4-FFF2-40B4-BE49-F238E27FC236}">
                    <a16:creationId xmlns:a16="http://schemas.microsoft.com/office/drawing/2014/main" id="{09644E16-CB75-447F-B889-2746ADF1DFD9}"/>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86" name="Oval 1">
                <a:extLst>
                  <a:ext uri="{FF2B5EF4-FFF2-40B4-BE49-F238E27FC236}">
                    <a16:creationId xmlns:a16="http://schemas.microsoft.com/office/drawing/2014/main" id="{EF94728B-5534-4769-ACFE-ED268D2782F8}"/>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87" name="Oval 1">
                <a:extLst>
                  <a:ext uri="{FF2B5EF4-FFF2-40B4-BE49-F238E27FC236}">
                    <a16:creationId xmlns:a16="http://schemas.microsoft.com/office/drawing/2014/main" id="{C2C4784D-711C-46BE-AAA0-096F006554EC}"/>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88" name="Oval 1">
                <a:extLst>
                  <a:ext uri="{FF2B5EF4-FFF2-40B4-BE49-F238E27FC236}">
                    <a16:creationId xmlns:a16="http://schemas.microsoft.com/office/drawing/2014/main" id="{43A3D8F2-9D98-42F8-A48C-FD9140CD3156}"/>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89" name="Oval 1">
                <a:extLst>
                  <a:ext uri="{FF2B5EF4-FFF2-40B4-BE49-F238E27FC236}">
                    <a16:creationId xmlns:a16="http://schemas.microsoft.com/office/drawing/2014/main" id="{9BC0E833-E8E7-48B3-AD4B-38A24B55C363}"/>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90" name="Oval 1">
                <a:extLst>
                  <a:ext uri="{FF2B5EF4-FFF2-40B4-BE49-F238E27FC236}">
                    <a16:creationId xmlns:a16="http://schemas.microsoft.com/office/drawing/2014/main" id="{F4A8DBD2-3E9F-41A8-8E40-8A61B0E9BD9B}"/>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220" name="Group 219">
              <a:extLst>
                <a:ext uri="{FF2B5EF4-FFF2-40B4-BE49-F238E27FC236}">
                  <a16:creationId xmlns:a16="http://schemas.microsoft.com/office/drawing/2014/main" id="{CAB0B0FE-A1B6-4C1B-8E07-923F652E714C}"/>
                </a:ext>
              </a:extLst>
            </p:cNvPr>
            <p:cNvGrpSpPr/>
            <p:nvPr userDrawn="1"/>
          </p:nvGrpSpPr>
          <p:grpSpPr>
            <a:xfrm>
              <a:off x="4623860" y="2934856"/>
              <a:ext cx="765126" cy="964518"/>
              <a:chOff x="6804248" y="2144238"/>
              <a:chExt cx="1305367" cy="1645545"/>
            </a:xfrm>
            <a:grpFill/>
          </p:grpSpPr>
          <p:sp>
            <p:nvSpPr>
              <p:cNvPr id="277" name="Oval 1">
                <a:extLst>
                  <a:ext uri="{FF2B5EF4-FFF2-40B4-BE49-F238E27FC236}">
                    <a16:creationId xmlns:a16="http://schemas.microsoft.com/office/drawing/2014/main" id="{852EADE0-A1E7-4930-A500-6E308A68DAAA}"/>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78" name="Oval 1">
                <a:extLst>
                  <a:ext uri="{FF2B5EF4-FFF2-40B4-BE49-F238E27FC236}">
                    <a16:creationId xmlns:a16="http://schemas.microsoft.com/office/drawing/2014/main" id="{60F591C3-4BA9-46F4-801F-A80330DE9754}"/>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79" name="Oval 1">
                <a:extLst>
                  <a:ext uri="{FF2B5EF4-FFF2-40B4-BE49-F238E27FC236}">
                    <a16:creationId xmlns:a16="http://schemas.microsoft.com/office/drawing/2014/main" id="{B0852BFE-F43D-46D5-9A47-64F9BC8D0639}"/>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80" name="Oval 1">
                <a:extLst>
                  <a:ext uri="{FF2B5EF4-FFF2-40B4-BE49-F238E27FC236}">
                    <a16:creationId xmlns:a16="http://schemas.microsoft.com/office/drawing/2014/main" id="{EB7EF357-4A21-4150-A19D-92169E4689FB}"/>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81" name="Oval 1">
                <a:extLst>
                  <a:ext uri="{FF2B5EF4-FFF2-40B4-BE49-F238E27FC236}">
                    <a16:creationId xmlns:a16="http://schemas.microsoft.com/office/drawing/2014/main" id="{75E784B5-2A68-4856-B2BE-EBCC5A7C4234}"/>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82" name="Oval 1">
                <a:extLst>
                  <a:ext uri="{FF2B5EF4-FFF2-40B4-BE49-F238E27FC236}">
                    <a16:creationId xmlns:a16="http://schemas.microsoft.com/office/drawing/2014/main" id="{80611295-158E-4E22-BE55-D104D49B6AF6}"/>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83" name="Oval 1">
                <a:extLst>
                  <a:ext uri="{FF2B5EF4-FFF2-40B4-BE49-F238E27FC236}">
                    <a16:creationId xmlns:a16="http://schemas.microsoft.com/office/drawing/2014/main" id="{B28833CF-AB6A-46F6-8548-896D19E8ACD9}"/>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221" name="Group 220">
              <a:extLst>
                <a:ext uri="{FF2B5EF4-FFF2-40B4-BE49-F238E27FC236}">
                  <a16:creationId xmlns:a16="http://schemas.microsoft.com/office/drawing/2014/main" id="{365FDD51-433B-4C7F-9073-5F658D70C3D6}"/>
                </a:ext>
              </a:extLst>
            </p:cNvPr>
            <p:cNvGrpSpPr/>
            <p:nvPr userDrawn="1"/>
          </p:nvGrpSpPr>
          <p:grpSpPr>
            <a:xfrm>
              <a:off x="5712815" y="2934856"/>
              <a:ext cx="765126" cy="964518"/>
              <a:chOff x="6804248" y="2144238"/>
              <a:chExt cx="1305367" cy="1645545"/>
            </a:xfrm>
            <a:grpFill/>
          </p:grpSpPr>
          <p:sp>
            <p:nvSpPr>
              <p:cNvPr id="270" name="Oval 1">
                <a:extLst>
                  <a:ext uri="{FF2B5EF4-FFF2-40B4-BE49-F238E27FC236}">
                    <a16:creationId xmlns:a16="http://schemas.microsoft.com/office/drawing/2014/main" id="{098CA79B-6D49-4D05-A9EF-EAF8DDB32BA1}"/>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71" name="Oval 1">
                <a:extLst>
                  <a:ext uri="{FF2B5EF4-FFF2-40B4-BE49-F238E27FC236}">
                    <a16:creationId xmlns:a16="http://schemas.microsoft.com/office/drawing/2014/main" id="{A5DD9E77-D8D9-44EF-8AD2-75C47BFB8DFD}"/>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72" name="Oval 1">
                <a:extLst>
                  <a:ext uri="{FF2B5EF4-FFF2-40B4-BE49-F238E27FC236}">
                    <a16:creationId xmlns:a16="http://schemas.microsoft.com/office/drawing/2014/main" id="{13D6887A-368C-4424-81DF-101B31FB3367}"/>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73" name="Oval 1">
                <a:extLst>
                  <a:ext uri="{FF2B5EF4-FFF2-40B4-BE49-F238E27FC236}">
                    <a16:creationId xmlns:a16="http://schemas.microsoft.com/office/drawing/2014/main" id="{BAF39C98-72A2-4E5D-B97E-9CE6C33270C3}"/>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74" name="Oval 1">
                <a:extLst>
                  <a:ext uri="{FF2B5EF4-FFF2-40B4-BE49-F238E27FC236}">
                    <a16:creationId xmlns:a16="http://schemas.microsoft.com/office/drawing/2014/main" id="{A242AB6E-7222-48F4-842B-4685B2465DD1}"/>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75" name="Oval 1">
                <a:extLst>
                  <a:ext uri="{FF2B5EF4-FFF2-40B4-BE49-F238E27FC236}">
                    <a16:creationId xmlns:a16="http://schemas.microsoft.com/office/drawing/2014/main" id="{593A8479-F86F-4649-A700-AC0723B65B48}"/>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76" name="Oval 1">
                <a:extLst>
                  <a:ext uri="{FF2B5EF4-FFF2-40B4-BE49-F238E27FC236}">
                    <a16:creationId xmlns:a16="http://schemas.microsoft.com/office/drawing/2014/main" id="{4302FFE7-FD26-4E88-B4BD-3B377A648303}"/>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222" name="Group 221">
              <a:extLst>
                <a:ext uri="{FF2B5EF4-FFF2-40B4-BE49-F238E27FC236}">
                  <a16:creationId xmlns:a16="http://schemas.microsoft.com/office/drawing/2014/main" id="{8D81A92C-8542-4CE7-85A3-CCD2078283CA}"/>
                </a:ext>
              </a:extLst>
            </p:cNvPr>
            <p:cNvGrpSpPr/>
            <p:nvPr userDrawn="1"/>
          </p:nvGrpSpPr>
          <p:grpSpPr>
            <a:xfrm>
              <a:off x="6801770" y="2934856"/>
              <a:ext cx="765126" cy="964518"/>
              <a:chOff x="6804248" y="2144238"/>
              <a:chExt cx="1305367" cy="1645545"/>
            </a:xfrm>
            <a:grpFill/>
          </p:grpSpPr>
          <p:sp>
            <p:nvSpPr>
              <p:cNvPr id="263" name="Oval 1">
                <a:extLst>
                  <a:ext uri="{FF2B5EF4-FFF2-40B4-BE49-F238E27FC236}">
                    <a16:creationId xmlns:a16="http://schemas.microsoft.com/office/drawing/2014/main" id="{F7EE7604-5EB8-4C21-BBDC-253B258A30AF}"/>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64" name="Oval 1">
                <a:extLst>
                  <a:ext uri="{FF2B5EF4-FFF2-40B4-BE49-F238E27FC236}">
                    <a16:creationId xmlns:a16="http://schemas.microsoft.com/office/drawing/2014/main" id="{61C7B262-818D-4997-93BB-E67A6E27A8A2}"/>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65" name="Oval 1">
                <a:extLst>
                  <a:ext uri="{FF2B5EF4-FFF2-40B4-BE49-F238E27FC236}">
                    <a16:creationId xmlns:a16="http://schemas.microsoft.com/office/drawing/2014/main" id="{1FC0CF28-61E4-4BEE-A381-6E4961A6E793}"/>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66" name="Oval 1">
                <a:extLst>
                  <a:ext uri="{FF2B5EF4-FFF2-40B4-BE49-F238E27FC236}">
                    <a16:creationId xmlns:a16="http://schemas.microsoft.com/office/drawing/2014/main" id="{374B04E3-AE9D-47E1-B2DD-D3AA6236AEB0}"/>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67" name="Oval 1">
                <a:extLst>
                  <a:ext uri="{FF2B5EF4-FFF2-40B4-BE49-F238E27FC236}">
                    <a16:creationId xmlns:a16="http://schemas.microsoft.com/office/drawing/2014/main" id="{D73DCF28-5B98-4310-9E2A-E71CD2509F59}"/>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68" name="Oval 1">
                <a:extLst>
                  <a:ext uri="{FF2B5EF4-FFF2-40B4-BE49-F238E27FC236}">
                    <a16:creationId xmlns:a16="http://schemas.microsoft.com/office/drawing/2014/main" id="{D5E0A89D-01BD-43C4-AB6E-56DDC64296C8}"/>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69" name="Oval 1">
                <a:extLst>
                  <a:ext uri="{FF2B5EF4-FFF2-40B4-BE49-F238E27FC236}">
                    <a16:creationId xmlns:a16="http://schemas.microsoft.com/office/drawing/2014/main" id="{72F7EE70-86DF-4298-94D3-5F5151B2C82C}"/>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223" name="Group 222">
              <a:extLst>
                <a:ext uri="{FF2B5EF4-FFF2-40B4-BE49-F238E27FC236}">
                  <a16:creationId xmlns:a16="http://schemas.microsoft.com/office/drawing/2014/main" id="{2021167B-C443-4F2A-8F9D-651A0539ED4B}"/>
                </a:ext>
              </a:extLst>
            </p:cNvPr>
            <p:cNvGrpSpPr/>
            <p:nvPr userDrawn="1"/>
          </p:nvGrpSpPr>
          <p:grpSpPr>
            <a:xfrm>
              <a:off x="7890725" y="2934856"/>
              <a:ext cx="765126" cy="964518"/>
              <a:chOff x="6804248" y="2144238"/>
              <a:chExt cx="1305367" cy="1645545"/>
            </a:xfrm>
            <a:grpFill/>
          </p:grpSpPr>
          <p:sp>
            <p:nvSpPr>
              <p:cNvPr id="256" name="Oval 1">
                <a:extLst>
                  <a:ext uri="{FF2B5EF4-FFF2-40B4-BE49-F238E27FC236}">
                    <a16:creationId xmlns:a16="http://schemas.microsoft.com/office/drawing/2014/main" id="{291AD89B-ECC0-4426-A068-1A31AC3B21EB}"/>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57" name="Oval 1">
                <a:extLst>
                  <a:ext uri="{FF2B5EF4-FFF2-40B4-BE49-F238E27FC236}">
                    <a16:creationId xmlns:a16="http://schemas.microsoft.com/office/drawing/2014/main" id="{CB40BF81-EE23-4773-AB5E-D71857BBB5B6}"/>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58" name="Oval 1">
                <a:extLst>
                  <a:ext uri="{FF2B5EF4-FFF2-40B4-BE49-F238E27FC236}">
                    <a16:creationId xmlns:a16="http://schemas.microsoft.com/office/drawing/2014/main" id="{8AB2F411-FA66-4AA6-8D6F-31CA40370594}"/>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59" name="Oval 1">
                <a:extLst>
                  <a:ext uri="{FF2B5EF4-FFF2-40B4-BE49-F238E27FC236}">
                    <a16:creationId xmlns:a16="http://schemas.microsoft.com/office/drawing/2014/main" id="{2C0B7855-AC05-46C9-9B44-43E33BDF2836}"/>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60" name="Oval 1">
                <a:extLst>
                  <a:ext uri="{FF2B5EF4-FFF2-40B4-BE49-F238E27FC236}">
                    <a16:creationId xmlns:a16="http://schemas.microsoft.com/office/drawing/2014/main" id="{B37209B3-E72C-4543-80F9-515385007B96}"/>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61" name="Oval 1">
                <a:extLst>
                  <a:ext uri="{FF2B5EF4-FFF2-40B4-BE49-F238E27FC236}">
                    <a16:creationId xmlns:a16="http://schemas.microsoft.com/office/drawing/2014/main" id="{31BD4AF5-95F0-42B3-B82F-B51DF4504FB4}"/>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62" name="Oval 1">
                <a:extLst>
                  <a:ext uri="{FF2B5EF4-FFF2-40B4-BE49-F238E27FC236}">
                    <a16:creationId xmlns:a16="http://schemas.microsoft.com/office/drawing/2014/main" id="{CEBCF8F9-78EC-4C02-8FB8-C335B451FEB9}"/>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224" name="Group 223">
              <a:extLst>
                <a:ext uri="{FF2B5EF4-FFF2-40B4-BE49-F238E27FC236}">
                  <a16:creationId xmlns:a16="http://schemas.microsoft.com/office/drawing/2014/main" id="{133309A0-9776-4AE3-9B53-F2592EF5B021}"/>
                </a:ext>
              </a:extLst>
            </p:cNvPr>
            <p:cNvGrpSpPr/>
            <p:nvPr userDrawn="1"/>
          </p:nvGrpSpPr>
          <p:grpSpPr>
            <a:xfrm>
              <a:off x="8979680" y="2934856"/>
              <a:ext cx="765126" cy="964518"/>
              <a:chOff x="6804248" y="2144238"/>
              <a:chExt cx="1305367" cy="1645545"/>
            </a:xfrm>
            <a:grpFill/>
          </p:grpSpPr>
          <p:sp>
            <p:nvSpPr>
              <p:cNvPr id="249" name="Oval 1">
                <a:extLst>
                  <a:ext uri="{FF2B5EF4-FFF2-40B4-BE49-F238E27FC236}">
                    <a16:creationId xmlns:a16="http://schemas.microsoft.com/office/drawing/2014/main" id="{65F74877-E088-40C2-9359-99BF21EFC5F5}"/>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50" name="Oval 1">
                <a:extLst>
                  <a:ext uri="{FF2B5EF4-FFF2-40B4-BE49-F238E27FC236}">
                    <a16:creationId xmlns:a16="http://schemas.microsoft.com/office/drawing/2014/main" id="{8D331C2F-DD21-45C5-ADF8-B3D2BAF327EB}"/>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51" name="Oval 1">
                <a:extLst>
                  <a:ext uri="{FF2B5EF4-FFF2-40B4-BE49-F238E27FC236}">
                    <a16:creationId xmlns:a16="http://schemas.microsoft.com/office/drawing/2014/main" id="{091E2836-39D4-4D30-A9AA-E20B728900AE}"/>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52" name="Oval 1">
                <a:extLst>
                  <a:ext uri="{FF2B5EF4-FFF2-40B4-BE49-F238E27FC236}">
                    <a16:creationId xmlns:a16="http://schemas.microsoft.com/office/drawing/2014/main" id="{CDB24CB3-DA0C-43D4-B0D6-59A0EA578B94}"/>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53" name="Oval 1">
                <a:extLst>
                  <a:ext uri="{FF2B5EF4-FFF2-40B4-BE49-F238E27FC236}">
                    <a16:creationId xmlns:a16="http://schemas.microsoft.com/office/drawing/2014/main" id="{CD818273-1F7D-4BD6-8744-5CD185325F9E}"/>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54" name="Oval 1">
                <a:extLst>
                  <a:ext uri="{FF2B5EF4-FFF2-40B4-BE49-F238E27FC236}">
                    <a16:creationId xmlns:a16="http://schemas.microsoft.com/office/drawing/2014/main" id="{1D4B0673-CC3C-4C99-91B6-EC6F1B871267}"/>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55" name="Oval 1">
                <a:extLst>
                  <a:ext uri="{FF2B5EF4-FFF2-40B4-BE49-F238E27FC236}">
                    <a16:creationId xmlns:a16="http://schemas.microsoft.com/office/drawing/2014/main" id="{0DBE440C-D1DA-405F-ABDE-D6DAE687BD9B}"/>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225" name="Group 224">
              <a:extLst>
                <a:ext uri="{FF2B5EF4-FFF2-40B4-BE49-F238E27FC236}">
                  <a16:creationId xmlns:a16="http://schemas.microsoft.com/office/drawing/2014/main" id="{CB2BE451-5C8D-4710-BB51-8D09F6E43440}"/>
                </a:ext>
              </a:extLst>
            </p:cNvPr>
            <p:cNvGrpSpPr/>
            <p:nvPr userDrawn="1"/>
          </p:nvGrpSpPr>
          <p:grpSpPr>
            <a:xfrm>
              <a:off x="10068635" y="2934856"/>
              <a:ext cx="765126" cy="964518"/>
              <a:chOff x="6804248" y="2144238"/>
              <a:chExt cx="1305367" cy="1645545"/>
            </a:xfrm>
            <a:grpFill/>
          </p:grpSpPr>
          <p:sp>
            <p:nvSpPr>
              <p:cNvPr id="242" name="Oval 1">
                <a:extLst>
                  <a:ext uri="{FF2B5EF4-FFF2-40B4-BE49-F238E27FC236}">
                    <a16:creationId xmlns:a16="http://schemas.microsoft.com/office/drawing/2014/main" id="{426CCEE7-446B-46B8-A852-4820419F45E1}"/>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43" name="Oval 1">
                <a:extLst>
                  <a:ext uri="{FF2B5EF4-FFF2-40B4-BE49-F238E27FC236}">
                    <a16:creationId xmlns:a16="http://schemas.microsoft.com/office/drawing/2014/main" id="{50AEEE89-9EE1-4B9A-98B8-23B139117C6D}"/>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44" name="Oval 1">
                <a:extLst>
                  <a:ext uri="{FF2B5EF4-FFF2-40B4-BE49-F238E27FC236}">
                    <a16:creationId xmlns:a16="http://schemas.microsoft.com/office/drawing/2014/main" id="{C76D04A2-0B6B-45BA-A572-753C87AB8E16}"/>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45" name="Oval 1">
                <a:extLst>
                  <a:ext uri="{FF2B5EF4-FFF2-40B4-BE49-F238E27FC236}">
                    <a16:creationId xmlns:a16="http://schemas.microsoft.com/office/drawing/2014/main" id="{3CDD114F-F985-47C6-B0AD-36D8F502D02D}"/>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46" name="Oval 1">
                <a:extLst>
                  <a:ext uri="{FF2B5EF4-FFF2-40B4-BE49-F238E27FC236}">
                    <a16:creationId xmlns:a16="http://schemas.microsoft.com/office/drawing/2014/main" id="{150DA853-EC14-418B-A3BF-F1A272EFBDE1}"/>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47" name="Oval 1">
                <a:extLst>
                  <a:ext uri="{FF2B5EF4-FFF2-40B4-BE49-F238E27FC236}">
                    <a16:creationId xmlns:a16="http://schemas.microsoft.com/office/drawing/2014/main" id="{3D439950-675C-46EE-8535-7C1BA50792BE}"/>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48" name="Oval 1">
                <a:extLst>
                  <a:ext uri="{FF2B5EF4-FFF2-40B4-BE49-F238E27FC236}">
                    <a16:creationId xmlns:a16="http://schemas.microsoft.com/office/drawing/2014/main" id="{0EB1BE16-6B11-4985-931C-97C372B07C09}"/>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226" name="Group 225">
              <a:extLst>
                <a:ext uri="{FF2B5EF4-FFF2-40B4-BE49-F238E27FC236}">
                  <a16:creationId xmlns:a16="http://schemas.microsoft.com/office/drawing/2014/main" id="{5672D141-3C0F-43B0-8361-F771131D1752}"/>
                </a:ext>
              </a:extLst>
            </p:cNvPr>
            <p:cNvGrpSpPr/>
            <p:nvPr userDrawn="1"/>
          </p:nvGrpSpPr>
          <p:grpSpPr>
            <a:xfrm>
              <a:off x="11157590" y="2934856"/>
              <a:ext cx="765126" cy="964518"/>
              <a:chOff x="6804248" y="2144238"/>
              <a:chExt cx="1305367" cy="1645545"/>
            </a:xfrm>
            <a:grpFill/>
          </p:grpSpPr>
          <p:sp>
            <p:nvSpPr>
              <p:cNvPr id="235" name="Oval 1">
                <a:extLst>
                  <a:ext uri="{FF2B5EF4-FFF2-40B4-BE49-F238E27FC236}">
                    <a16:creationId xmlns:a16="http://schemas.microsoft.com/office/drawing/2014/main" id="{2FFD47FB-9F47-4824-8354-2A020A9F1043}"/>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36" name="Oval 1">
                <a:extLst>
                  <a:ext uri="{FF2B5EF4-FFF2-40B4-BE49-F238E27FC236}">
                    <a16:creationId xmlns:a16="http://schemas.microsoft.com/office/drawing/2014/main" id="{6C4BBB56-28B0-48AC-9135-DD72D14AFF30}"/>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37" name="Oval 1">
                <a:extLst>
                  <a:ext uri="{FF2B5EF4-FFF2-40B4-BE49-F238E27FC236}">
                    <a16:creationId xmlns:a16="http://schemas.microsoft.com/office/drawing/2014/main" id="{0E779184-4201-4BAF-A27C-A9034D4BF653}"/>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38" name="Oval 1">
                <a:extLst>
                  <a:ext uri="{FF2B5EF4-FFF2-40B4-BE49-F238E27FC236}">
                    <a16:creationId xmlns:a16="http://schemas.microsoft.com/office/drawing/2014/main" id="{72DA6237-4084-456A-979D-34B667953C8E}"/>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39" name="Oval 1">
                <a:extLst>
                  <a:ext uri="{FF2B5EF4-FFF2-40B4-BE49-F238E27FC236}">
                    <a16:creationId xmlns:a16="http://schemas.microsoft.com/office/drawing/2014/main" id="{CF81FE2A-073F-4858-BA75-7C10B8220D7C}"/>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40" name="Oval 1">
                <a:extLst>
                  <a:ext uri="{FF2B5EF4-FFF2-40B4-BE49-F238E27FC236}">
                    <a16:creationId xmlns:a16="http://schemas.microsoft.com/office/drawing/2014/main" id="{10B3097C-B3E1-495E-8570-27F217A52678}"/>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241" name="Oval 1">
                <a:extLst>
                  <a:ext uri="{FF2B5EF4-FFF2-40B4-BE49-F238E27FC236}">
                    <a16:creationId xmlns:a16="http://schemas.microsoft.com/office/drawing/2014/main" id="{FBAD990D-849D-493B-8E49-B536FEF01E13}"/>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320" name="Group 319">
              <a:extLst>
                <a:ext uri="{FF2B5EF4-FFF2-40B4-BE49-F238E27FC236}">
                  <a16:creationId xmlns:a16="http://schemas.microsoft.com/office/drawing/2014/main" id="{DF42CEDB-F74D-44D1-B911-3DFD01DF5BF9}"/>
                </a:ext>
              </a:extLst>
            </p:cNvPr>
            <p:cNvGrpSpPr/>
            <p:nvPr userDrawn="1"/>
          </p:nvGrpSpPr>
          <p:grpSpPr>
            <a:xfrm>
              <a:off x="-266651" y="4279809"/>
              <a:ext cx="765126" cy="964518"/>
              <a:chOff x="6804248" y="2144238"/>
              <a:chExt cx="1305367" cy="1645545"/>
            </a:xfrm>
            <a:grpFill/>
          </p:grpSpPr>
          <p:sp>
            <p:nvSpPr>
              <p:cNvPr id="417" name="Oval 1">
                <a:extLst>
                  <a:ext uri="{FF2B5EF4-FFF2-40B4-BE49-F238E27FC236}">
                    <a16:creationId xmlns:a16="http://schemas.microsoft.com/office/drawing/2014/main" id="{14690A84-3C42-44BA-8059-B3243D8F347C}"/>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18" name="Oval 1">
                <a:extLst>
                  <a:ext uri="{FF2B5EF4-FFF2-40B4-BE49-F238E27FC236}">
                    <a16:creationId xmlns:a16="http://schemas.microsoft.com/office/drawing/2014/main" id="{55440534-7EE9-4A0C-BB8E-4D9F153B4339}"/>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19" name="Oval 1">
                <a:extLst>
                  <a:ext uri="{FF2B5EF4-FFF2-40B4-BE49-F238E27FC236}">
                    <a16:creationId xmlns:a16="http://schemas.microsoft.com/office/drawing/2014/main" id="{39756053-3092-4C58-BFA1-53380DF03719}"/>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20" name="Oval 1">
                <a:extLst>
                  <a:ext uri="{FF2B5EF4-FFF2-40B4-BE49-F238E27FC236}">
                    <a16:creationId xmlns:a16="http://schemas.microsoft.com/office/drawing/2014/main" id="{63D1DCC7-6D17-42E2-AB77-08536058509B}"/>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21" name="Oval 1">
                <a:extLst>
                  <a:ext uri="{FF2B5EF4-FFF2-40B4-BE49-F238E27FC236}">
                    <a16:creationId xmlns:a16="http://schemas.microsoft.com/office/drawing/2014/main" id="{F2B25E19-793B-43B3-A223-64A1A2323E63}"/>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22" name="Oval 1">
                <a:extLst>
                  <a:ext uri="{FF2B5EF4-FFF2-40B4-BE49-F238E27FC236}">
                    <a16:creationId xmlns:a16="http://schemas.microsoft.com/office/drawing/2014/main" id="{60281DD9-A6A8-4983-B50C-F1E9B0F73502}"/>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23" name="Oval 1">
                <a:extLst>
                  <a:ext uri="{FF2B5EF4-FFF2-40B4-BE49-F238E27FC236}">
                    <a16:creationId xmlns:a16="http://schemas.microsoft.com/office/drawing/2014/main" id="{33E460DF-01CB-4EE5-8854-3E2CE7E53FC9}"/>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321" name="Group 320">
              <a:extLst>
                <a:ext uri="{FF2B5EF4-FFF2-40B4-BE49-F238E27FC236}">
                  <a16:creationId xmlns:a16="http://schemas.microsoft.com/office/drawing/2014/main" id="{F678D5CF-2047-4D5E-90C6-84CD26B8F408}"/>
                </a:ext>
              </a:extLst>
            </p:cNvPr>
            <p:cNvGrpSpPr/>
            <p:nvPr userDrawn="1"/>
          </p:nvGrpSpPr>
          <p:grpSpPr>
            <a:xfrm>
              <a:off x="822304" y="4279809"/>
              <a:ext cx="765126" cy="964518"/>
              <a:chOff x="6804248" y="2144238"/>
              <a:chExt cx="1305367" cy="1645545"/>
            </a:xfrm>
            <a:grpFill/>
          </p:grpSpPr>
          <p:sp>
            <p:nvSpPr>
              <p:cNvPr id="410" name="Oval 1">
                <a:extLst>
                  <a:ext uri="{FF2B5EF4-FFF2-40B4-BE49-F238E27FC236}">
                    <a16:creationId xmlns:a16="http://schemas.microsoft.com/office/drawing/2014/main" id="{C92714ED-3F52-4DD1-A643-FE93D8D6636D}"/>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11" name="Oval 1">
                <a:extLst>
                  <a:ext uri="{FF2B5EF4-FFF2-40B4-BE49-F238E27FC236}">
                    <a16:creationId xmlns:a16="http://schemas.microsoft.com/office/drawing/2014/main" id="{0942FC6B-1096-4256-9988-ED60FBB5BA24}"/>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12" name="Oval 1">
                <a:extLst>
                  <a:ext uri="{FF2B5EF4-FFF2-40B4-BE49-F238E27FC236}">
                    <a16:creationId xmlns:a16="http://schemas.microsoft.com/office/drawing/2014/main" id="{CA3F93FE-A8F3-4747-8F9D-1AFDFB11BE39}"/>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13" name="Oval 1">
                <a:extLst>
                  <a:ext uri="{FF2B5EF4-FFF2-40B4-BE49-F238E27FC236}">
                    <a16:creationId xmlns:a16="http://schemas.microsoft.com/office/drawing/2014/main" id="{110767A6-8682-4305-9E00-EB6D09EC84BC}"/>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14" name="Oval 1">
                <a:extLst>
                  <a:ext uri="{FF2B5EF4-FFF2-40B4-BE49-F238E27FC236}">
                    <a16:creationId xmlns:a16="http://schemas.microsoft.com/office/drawing/2014/main" id="{6AED6ECD-16DF-4EA7-B189-A24D33894CB0}"/>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15" name="Oval 1">
                <a:extLst>
                  <a:ext uri="{FF2B5EF4-FFF2-40B4-BE49-F238E27FC236}">
                    <a16:creationId xmlns:a16="http://schemas.microsoft.com/office/drawing/2014/main" id="{A1F9EE80-2794-4B96-B496-0FDAC65CA4C3}"/>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16" name="Oval 1">
                <a:extLst>
                  <a:ext uri="{FF2B5EF4-FFF2-40B4-BE49-F238E27FC236}">
                    <a16:creationId xmlns:a16="http://schemas.microsoft.com/office/drawing/2014/main" id="{E6D6165D-C553-4E25-913F-EF06D9257D59}"/>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322" name="Group 321">
              <a:extLst>
                <a:ext uri="{FF2B5EF4-FFF2-40B4-BE49-F238E27FC236}">
                  <a16:creationId xmlns:a16="http://schemas.microsoft.com/office/drawing/2014/main" id="{4184871A-E30D-426F-851C-C680A20E55CA}"/>
                </a:ext>
              </a:extLst>
            </p:cNvPr>
            <p:cNvGrpSpPr/>
            <p:nvPr userDrawn="1"/>
          </p:nvGrpSpPr>
          <p:grpSpPr>
            <a:xfrm>
              <a:off x="1911259" y="4279809"/>
              <a:ext cx="765126" cy="964518"/>
              <a:chOff x="6804248" y="2144238"/>
              <a:chExt cx="1305367" cy="1645545"/>
            </a:xfrm>
            <a:grpFill/>
          </p:grpSpPr>
          <p:sp>
            <p:nvSpPr>
              <p:cNvPr id="403" name="Oval 1">
                <a:extLst>
                  <a:ext uri="{FF2B5EF4-FFF2-40B4-BE49-F238E27FC236}">
                    <a16:creationId xmlns:a16="http://schemas.microsoft.com/office/drawing/2014/main" id="{63404088-2CE7-4ECF-A96A-3087F8ED729F}"/>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04" name="Oval 1">
                <a:extLst>
                  <a:ext uri="{FF2B5EF4-FFF2-40B4-BE49-F238E27FC236}">
                    <a16:creationId xmlns:a16="http://schemas.microsoft.com/office/drawing/2014/main" id="{5007BA0C-9D02-4570-8FC2-23A9AEEE6B35}"/>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05" name="Oval 1">
                <a:extLst>
                  <a:ext uri="{FF2B5EF4-FFF2-40B4-BE49-F238E27FC236}">
                    <a16:creationId xmlns:a16="http://schemas.microsoft.com/office/drawing/2014/main" id="{D8D187FA-9B3B-4827-A520-AC4FB51AD3E2}"/>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06" name="Oval 1">
                <a:extLst>
                  <a:ext uri="{FF2B5EF4-FFF2-40B4-BE49-F238E27FC236}">
                    <a16:creationId xmlns:a16="http://schemas.microsoft.com/office/drawing/2014/main" id="{B1031414-E722-4AD4-9ABA-C14E731CF6A8}"/>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07" name="Oval 1">
                <a:extLst>
                  <a:ext uri="{FF2B5EF4-FFF2-40B4-BE49-F238E27FC236}">
                    <a16:creationId xmlns:a16="http://schemas.microsoft.com/office/drawing/2014/main" id="{38A2C119-7C0E-46B8-92AD-C5A4D9D32CF3}"/>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08" name="Oval 1">
                <a:extLst>
                  <a:ext uri="{FF2B5EF4-FFF2-40B4-BE49-F238E27FC236}">
                    <a16:creationId xmlns:a16="http://schemas.microsoft.com/office/drawing/2014/main" id="{BB257C4B-419D-4BB9-A147-B205903DE872}"/>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09" name="Oval 1">
                <a:extLst>
                  <a:ext uri="{FF2B5EF4-FFF2-40B4-BE49-F238E27FC236}">
                    <a16:creationId xmlns:a16="http://schemas.microsoft.com/office/drawing/2014/main" id="{14710596-D130-40B0-A4EF-FF5BC0EC9ECD}"/>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323" name="Group 322">
              <a:extLst>
                <a:ext uri="{FF2B5EF4-FFF2-40B4-BE49-F238E27FC236}">
                  <a16:creationId xmlns:a16="http://schemas.microsoft.com/office/drawing/2014/main" id="{C7F5039F-B52C-42C1-82DA-C390C659FC41}"/>
                </a:ext>
              </a:extLst>
            </p:cNvPr>
            <p:cNvGrpSpPr/>
            <p:nvPr userDrawn="1"/>
          </p:nvGrpSpPr>
          <p:grpSpPr>
            <a:xfrm>
              <a:off x="3000214" y="4279809"/>
              <a:ext cx="765126" cy="964518"/>
              <a:chOff x="6804248" y="2144238"/>
              <a:chExt cx="1305367" cy="1645545"/>
            </a:xfrm>
            <a:grpFill/>
          </p:grpSpPr>
          <p:sp>
            <p:nvSpPr>
              <p:cNvPr id="396" name="Oval 1">
                <a:extLst>
                  <a:ext uri="{FF2B5EF4-FFF2-40B4-BE49-F238E27FC236}">
                    <a16:creationId xmlns:a16="http://schemas.microsoft.com/office/drawing/2014/main" id="{507D29B4-EBB5-4EC3-9AC9-EA041B8894AF}"/>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97" name="Oval 1">
                <a:extLst>
                  <a:ext uri="{FF2B5EF4-FFF2-40B4-BE49-F238E27FC236}">
                    <a16:creationId xmlns:a16="http://schemas.microsoft.com/office/drawing/2014/main" id="{C6872E85-252C-47C6-9366-CB0FC7E3B8EB}"/>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98" name="Oval 1">
                <a:extLst>
                  <a:ext uri="{FF2B5EF4-FFF2-40B4-BE49-F238E27FC236}">
                    <a16:creationId xmlns:a16="http://schemas.microsoft.com/office/drawing/2014/main" id="{B05A98B2-C395-40F3-8106-E022889CAA95}"/>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99" name="Oval 1">
                <a:extLst>
                  <a:ext uri="{FF2B5EF4-FFF2-40B4-BE49-F238E27FC236}">
                    <a16:creationId xmlns:a16="http://schemas.microsoft.com/office/drawing/2014/main" id="{DD6785B2-439B-4897-A370-495810352953}"/>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00" name="Oval 1">
                <a:extLst>
                  <a:ext uri="{FF2B5EF4-FFF2-40B4-BE49-F238E27FC236}">
                    <a16:creationId xmlns:a16="http://schemas.microsoft.com/office/drawing/2014/main" id="{1E5DA950-21B5-4A1B-887E-3EC4C924D2AD}"/>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01" name="Oval 1">
                <a:extLst>
                  <a:ext uri="{FF2B5EF4-FFF2-40B4-BE49-F238E27FC236}">
                    <a16:creationId xmlns:a16="http://schemas.microsoft.com/office/drawing/2014/main" id="{CEA06909-EF56-406D-814B-F30CF0773047}"/>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02" name="Oval 1">
                <a:extLst>
                  <a:ext uri="{FF2B5EF4-FFF2-40B4-BE49-F238E27FC236}">
                    <a16:creationId xmlns:a16="http://schemas.microsoft.com/office/drawing/2014/main" id="{D0F1E089-D165-48D7-A180-993C3E6C0D5B}"/>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324" name="Group 323">
              <a:extLst>
                <a:ext uri="{FF2B5EF4-FFF2-40B4-BE49-F238E27FC236}">
                  <a16:creationId xmlns:a16="http://schemas.microsoft.com/office/drawing/2014/main" id="{0C168988-4BFA-4596-B851-967085FC11D9}"/>
                </a:ext>
              </a:extLst>
            </p:cNvPr>
            <p:cNvGrpSpPr/>
            <p:nvPr userDrawn="1"/>
          </p:nvGrpSpPr>
          <p:grpSpPr>
            <a:xfrm>
              <a:off x="4089169" y="4279809"/>
              <a:ext cx="765126" cy="964518"/>
              <a:chOff x="6804248" y="2144238"/>
              <a:chExt cx="1305367" cy="1645545"/>
            </a:xfrm>
            <a:grpFill/>
          </p:grpSpPr>
          <p:sp>
            <p:nvSpPr>
              <p:cNvPr id="389" name="Oval 1">
                <a:extLst>
                  <a:ext uri="{FF2B5EF4-FFF2-40B4-BE49-F238E27FC236}">
                    <a16:creationId xmlns:a16="http://schemas.microsoft.com/office/drawing/2014/main" id="{4FC3D676-72A3-41D6-BFEA-2B35D321CAB6}"/>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90" name="Oval 1">
                <a:extLst>
                  <a:ext uri="{FF2B5EF4-FFF2-40B4-BE49-F238E27FC236}">
                    <a16:creationId xmlns:a16="http://schemas.microsoft.com/office/drawing/2014/main" id="{16516F65-40D1-4659-89C4-D5F8CB80A43A}"/>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91" name="Oval 1">
                <a:extLst>
                  <a:ext uri="{FF2B5EF4-FFF2-40B4-BE49-F238E27FC236}">
                    <a16:creationId xmlns:a16="http://schemas.microsoft.com/office/drawing/2014/main" id="{B218787D-7E5D-431E-A3A4-92FFC2D3A39B}"/>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92" name="Oval 1">
                <a:extLst>
                  <a:ext uri="{FF2B5EF4-FFF2-40B4-BE49-F238E27FC236}">
                    <a16:creationId xmlns:a16="http://schemas.microsoft.com/office/drawing/2014/main" id="{49B0B94F-5410-402E-8E2A-9B18B3ADDF27}"/>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93" name="Oval 1">
                <a:extLst>
                  <a:ext uri="{FF2B5EF4-FFF2-40B4-BE49-F238E27FC236}">
                    <a16:creationId xmlns:a16="http://schemas.microsoft.com/office/drawing/2014/main" id="{DFC5CD85-64DB-4DD7-A510-91600DA1F182}"/>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94" name="Oval 1">
                <a:extLst>
                  <a:ext uri="{FF2B5EF4-FFF2-40B4-BE49-F238E27FC236}">
                    <a16:creationId xmlns:a16="http://schemas.microsoft.com/office/drawing/2014/main" id="{CB6D600D-F1BB-4173-95B0-B48B28029627}"/>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95" name="Oval 1">
                <a:extLst>
                  <a:ext uri="{FF2B5EF4-FFF2-40B4-BE49-F238E27FC236}">
                    <a16:creationId xmlns:a16="http://schemas.microsoft.com/office/drawing/2014/main" id="{C56ACB2B-B3C4-4F9F-BE79-9F2590AE676C}"/>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325" name="Group 324">
              <a:extLst>
                <a:ext uri="{FF2B5EF4-FFF2-40B4-BE49-F238E27FC236}">
                  <a16:creationId xmlns:a16="http://schemas.microsoft.com/office/drawing/2014/main" id="{E841C163-5E8B-4B31-A792-2F922A39538D}"/>
                </a:ext>
              </a:extLst>
            </p:cNvPr>
            <p:cNvGrpSpPr/>
            <p:nvPr userDrawn="1"/>
          </p:nvGrpSpPr>
          <p:grpSpPr>
            <a:xfrm>
              <a:off x="5178124" y="4279809"/>
              <a:ext cx="765126" cy="964518"/>
              <a:chOff x="6804248" y="2144238"/>
              <a:chExt cx="1305367" cy="1645545"/>
            </a:xfrm>
            <a:grpFill/>
          </p:grpSpPr>
          <p:sp>
            <p:nvSpPr>
              <p:cNvPr id="382" name="Oval 1">
                <a:extLst>
                  <a:ext uri="{FF2B5EF4-FFF2-40B4-BE49-F238E27FC236}">
                    <a16:creationId xmlns:a16="http://schemas.microsoft.com/office/drawing/2014/main" id="{96CCBEED-FE50-4823-BCD6-8D3EB5E54571}"/>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83" name="Oval 1">
                <a:extLst>
                  <a:ext uri="{FF2B5EF4-FFF2-40B4-BE49-F238E27FC236}">
                    <a16:creationId xmlns:a16="http://schemas.microsoft.com/office/drawing/2014/main" id="{B1B56F96-34DA-474C-A2BE-5959D540EEB1}"/>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84" name="Oval 1">
                <a:extLst>
                  <a:ext uri="{FF2B5EF4-FFF2-40B4-BE49-F238E27FC236}">
                    <a16:creationId xmlns:a16="http://schemas.microsoft.com/office/drawing/2014/main" id="{2060835C-AEC3-4AD8-A9F2-ACB58D3D7412}"/>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85" name="Oval 1">
                <a:extLst>
                  <a:ext uri="{FF2B5EF4-FFF2-40B4-BE49-F238E27FC236}">
                    <a16:creationId xmlns:a16="http://schemas.microsoft.com/office/drawing/2014/main" id="{B42D6724-1C8E-4181-9B4E-090A0FAD3EE9}"/>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86" name="Oval 1">
                <a:extLst>
                  <a:ext uri="{FF2B5EF4-FFF2-40B4-BE49-F238E27FC236}">
                    <a16:creationId xmlns:a16="http://schemas.microsoft.com/office/drawing/2014/main" id="{90291146-1077-4C1F-9271-3FA71A92FEC2}"/>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87" name="Oval 1">
                <a:extLst>
                  <a:ext uri="{FF2B5EF4-FFF2-40B4-BE49-F238E27FC236}">
                    <a16:creationId xmlns:a16="http://schemas.microsoft.com/office/drawing/2014/main" id="{5477F2E3-B6C4-4E16-A870-4B1175A40D13}"/>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88" name="Oval 1">
                <a:extLst>
                  <a:ext uri="{FF2B5EF4-FFF2-40B4-BE49-F238E27FC236}">
                    <a16:creationId xmlns:a16="http://schemas.microsoft.com/office/drawing/2014/main" id="{749799BA-4EB6-4357-B8CB-5C20A80F8ECC}"/>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326" name="Group 325">
              <a:extLst>
                <a:ext uri="{FF2B5EF4-FFF2-40B4-BE49-F238E27FC236}">
                  <a16:creationId xmlns:a16="http://schemas.microsoft.com/office/drawing/2014/main" id="{4A4CACDF-1C91-4882-BD07-E1D241061D9B}"/>
                </a:ext>
              </a:extLst>
            </p:cNvPr>
            <p:cNvGrpSpPr/>
            <p:nvPr userDrawn="1"/>
          </p:nvGrpSpPr>
          <p:grpSpPr>
            <a:xfrm>
              <a:off x="6267079" y="4279809"/>
              <a:ext cx="765126" cy="964518"/>
              <a:chOff x="6804248" y="2144238"/>
              <a:chExt cx="1305367" cy="1645545"/>
            </a:xfrm>
            <a:grpFill/>
          </p:grpSpPr>
          <p:sp>
            <p:nvSpPr>
              <p:cNvPr id="375" name="Oval 1">
                <a:extLst>
                  <a:ext uri="{FF2B5EF4-FFF2-40B4-BE49-F238E27FC236}">
                    <a16:creationId xmlns:a16="http://schemas.microsoft.com/office/drawing/2014/main" id="{5644006D-E40F-4D5C-AD56-58C5EF8BB7EC}"/>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76" name="Oval 1">
                <a:extLst>
                  <a:ext uri="{FF2B5EF4-FFF2-40B4-BE49-F238E27FC236}">
                    <a16:creationId xmlns:a16="http://schemas.microsoft.com/office/drawing/2014/main" id="{55CA7091-EE2C-400E-9113-0C6253258327}"/>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77" name="Oval 1">
                <a:extLst>
                  <a:ext uri="{FF2B5EF4-FFF2-40B4-BE49-F238E27FC236}">
                    <a16:creationId xmlns:a16="http://schemas.microsoft.com/office/drawing/2014/main" id="{3F59F937-D90E-47D6-9DD0-0D89037B9CC4}"/>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78" name="Oval 1">
                <a:extLst>
                  <a:ext uri="{FF2B5EF4-FFF2-40B4-BE49-F238E27FC236}">
                    <a16:creationId xmlns:a16="http://schemas.microsoft.com/office/drawing/2014/main" id="{8B72CF1F-7962-4526-AE2A-46049C692DE1}"/>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79" name="Oval 1">
                <a:extLst>
                  <a:ext uri="{FF2B5EF4-FFF2-40B4-BE49-F238E27FC236}">
                    <a16:creationId xmlns:a16="http://schemas.microsoft.com/office/drawing/2014/main" id="{4BA2B5AA-5BBB-433B-886C-D2920C99C444}"/>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80" name="Oval 1">
                <a:extLst>
                  <a:ext uri="{FF2B5EF4-FFF2-40B4-BE49-F238E27FC236}">
                    <a16:creationId xmlns:a16="http://schemas.microsoft.com/office/drawing/2014/main" id="{DB99023F-33BB-42D2-9111-052415AD8BAF}"/>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81" name="Oval 1">
                <a:extLst>
                  <a:ext uri="{FF2B5EF4-FFF2-40B4-BE49-F238E27FC236}">
                    <a16:creationId xmlns:a16="http://schemas.microsoft.com/office/drawing/2014/main" id="{1DC9894A-33EC-43E8-8831-AA37E9DC0066}"/>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327" name="Group 326">
              <a:extLst>
                <a:ext uri="{FF2B5EF4-FFF2-40B4-BE49-F238E27FC236}">
                  <a16:creationId xmlns:a16="http://schemas.microsoft.com/office/drawing/2014/main" id="{F1DE98EE-FC51-4318-AB50-D8A496602A06}"/>
                </a:ext>
              </a:extLst>
            </p:cNvPr>
            <p:cNvGrpSpPr/>
            <p:nvPr userDrawn="1"/>
          </p:nvGrpSpPr>
          <p:grpSpPr>
            <a:xfrm>
              <a:off x="7356034" y="4279809"/>
              <a:ext cx="765126" cy="964518"/>
              <a:chOff x="6804248" y="2144238"/>
              <a:chExt cx="1305367" cy="1645545"/>
            </a:xfrm>
            <a:grpFill/>
          </p:grpSpPr>
          <p:sp>
            <p:nvSpPr>
              <p:cNvPr id="368" name="Oval 1">
                <a:extLst>
                  <a:ext uri="{FF2B5EF4-FFF2-40B4-BE49-F238E27FC236}">
                    <a16:creationId xmlns:a16="http://schemas.microsoft.com/office/drawing/2014/main" id="{78317CC8-888C-4CDB-9C3C-60C1566393E8}"/>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69" name="Oval 1">
                <a:extLst>
                  <a:ext uri="{FF2B5EF4-FFF2-40B4-BE49-F238E27FC236}">
                    <a16:creationId xmlns:a16="http://schemas.microsoft.com/office/drawing/2014/main" id="{25AD0B12-7327-41FB-A5BA-6A872D9D7DAC}"/>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70" name="Oval 1">
                <a:extLst>
                  <a:ext uri="{FF2B5EF4-FFF2-40B4-BE49-F238E27FC236}">
                    <a16:creationId xmlns:a16="http://schemas.microsoft.com/office/drawing/2014/main" id="{BB1355F0-F01F-432F-A75C-8FC89E3D28AB}"/>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71" name="Oval 1">
                <a:extLst>
                  <a:ext uri="{FF2B5EF4-FFF2-40B4-BE49-F238E27FC236}">
                    <a16:creationId xmlns:a16="http://schemas.microsoft.com/office/drawing/2014/main" id="{4B66779B-084D-4F57-9A78-0FE9B29F7BFD}"/>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72" name="Oval 1">
                <a:extLst>
                  <a:ext uri="{FF2B5EF4-FFF2-40B4-BE49-F238E27FC236}">
                    <a16:creationId xmlns:a16="http://schemas.microsoft.com/office/drawing/2014/main" id="{6F7CA806-291F-4F34-A7E0-9A0F672B12CA}"/>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73" name="Oval 1">
                <a:extLst>
                  <a:ext uri="{FF2B5EF4-FFF2-40B4-BE49-F238E27FC236}">
                    <a16:creationId xmlns:a16="http://schemas.microsoft.com/office/drawing/2014/main" id="{5C6036EF-A194-4037-8183-26C07E3699C2}"/>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74" name="Oval 1">
                <a:extLst>
                  <a:ext uri="{FF2B5EF4-FFF2-40B4-BE49-F238E27FC236}">
                    <a16:creationId xmlns:a16="http://schemas.microsoft.com/office/drawing/2014/main" id="{0F23C5F6-C713-46BD-B73F-03C092BB6FF8}"/>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328" name="Group 327">
              <a:extLst>
                <a:ext uri="{FF2B5EF4-FFF2-40B4-BE49-F238E27FC236}">
                  <a16:creationId xmlns:a16="http://schemas.microsoft.com/office/drawing/2014/main" id="{BF272B81-2326-471D-8ECA-37AE6084B00E}"/>
                </a:ext>
              </a:extLst>
            </p:cNvPr>
            <p:cNvGrpSpPr/>
            <p:nvPr userDrawn="1"/>
          </p:nvGrpSpPr>
          <p:grpSpPr>
            <a:xfrm>
              <a:off x="8444989" y="4279809"/>
              <a:ext cx="765126" cy="964518"/>
              <a:chOff x="6804248" y="2144238"/>
              <a:chExt cx="1305367" cy="1645545"/>
            </a:xfrm>
            <a:grpFill/>
          </p:grpSpPr>
          <p:sp>
            <p:nvSpPr>
              <p:cNvPr id="361" name="Oval 1">
                <a:extLst>
                  <a:ext uri="{FF2B5EF4-FFF2-40B4-BE49-F238E27FC236}">
                    <a16:creationId xmlns:a16="http://schemas.microsoft.com/office/drawing/2014/main" id="{96B10E4A-E1AA-46FF-92B9-7A5DA97ABF7C}"/>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62" name="Oval 1">
                <a:extLst>
                  <a:ext uri="{FF2B5EF4-FFF2-40B4-BE49-F238E27FC236}">
                    <a16:creationId xmlns:a16="http://schemas.microsoft.com/office/drawing/2014/main" id="{811CB73A-E044-4E7D-82A6-5823F662BA03}"/>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63" name="Oval 1">
                <a:extLst>
                  <a:ext uri="{FF2B5EF4-FFF2-40B4-BE49-F238E27FC236}">
                    <a16:creationId xmlns:a16="http://schemas.microsoft.com/office/drawing/2014/main" id="{84557F99-AFD6-4812-BD94-5FCAA2763747}"/>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64" name="Oval 1">
                <a:extLst>
                  <a:ext uri="{FF2B5EF4-FFF2-40B4-BE49-F238E27FC236}">
                    <a16:creationId xmlns:a16="http://schemas.microsoft.com/office/drawing/2014/main" id="{4B9CE767-A221-43E7-A126-E191D0502576}"/>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65" name="Oval 1">
                <a:extLst>
                  <a:ext uri="{FF2B5EF4-FFF2-40B4-BE49-F238E27FC236}">
                    <a16:creationId xmlns:a16="http://schemas.microsoft.com/office/drawing/2014/main" id="{6A53C0DB-E055-43C0-A519-1A28B4DE4232}"/>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66" name="Oval 1">
                <a:extLst>
                  <a:ext uri="{FF2B5EF4-FFF2-40B4-BE49-F238E27FC236}">
                    <a16:creationId xmlns:a16="http://schemas.microsoft.com/office/drawing/2014/main" id="{05B7686E-8587-496A-AB11-5A2D13C4D111}"/>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67" name="Oval 1">
                <a:extLst>
                  <a:ext uri="{FF2B5EF4-FFF2-40B4-BE49-F238E27FC236}">
                    <a16:creationId xmlns:a16="http://schemas.microsoft.com/office/drawing/2014/main" id="{B985620F-F6FD-4D70-A317-45C9B3A189BE}"/>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329" name="Group 328">
              <a:extLst>
                <a:ext uri="{FF2B5EF4-FFF2-40B4-BE49-F238E27FC236}">
                  <a16:creationId xmlns:a16="http://schemas.microsoft.com/office/drawing/2014/main" id="{4FB86F54-60F0-4913-A788-492B19C42757}"/>
                </a:ext>
              </a:extLst>
            </p:cNvPr>
            <p:cNvGrpSpPr/>
            <p:nvPr userDrawn="1"/>
          </p:nvGrpSpPr>
          <p:grpSpPr>
            <a:xfrm>
              <a:off x="9533944" y="4279809"/>
              <a:ext cx="765126" cy="964518"/>
              <a:chOff x="6804248" y="2144238"/>
              <a:chExt cx="1305367" cy="1645545"/>
            </a:xfrm>
            <a:grpFill/>
          </p:grpSpPr>
          <p:sp>
            <p:nvSpPr>
              <p:cNvPr id="354" name="Oval 1">
                <a:extLst>
                  <a:ext uri="{FF2B5EF4-FFF2-40B4-BE49-F238E27FC236}">
                    <a16:creationId xmlns:a16="http://schemas.microsoft.com/office/drawing/2014/main" id="{61189F8E-AFC6-4546-88D3-23EDA7487691}"/>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55" name="Oval 1">
                <a:extLst>
                  <a:ext uri="{FF2B5EF4-FFF2-40B4-BE49-F238E27FC236}">
                    <a16:creationId xmlns:a16="http://schemas.microsoft.com/office/drawing/2014/main" id="{2F6F6BB7-C4B7-4A60-BB5F-7BD709CEB17D}"/>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56" name="Oval 1">
                <a:extLst>
                  <a:ext uri="{FF2B5EF4-FFF2-40B4-BE49-F238E27FC236}">
                    <a16:creationId xmlns:a16="http://schemas.microsoft.com/office/drawing/2014/main" id="{690BF574-0472-4643-A9CF-43035EC1F659}"/>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57" name="Oval 1">
                <a:extLst>
                  <a:ext uri="{FF2B5EF4-FFF2-40B4-BE49-F238E27FC236}">
                    <a16:creationId xmlns:a16="http://schemas.microsoft.com/office/drawing/2014/main" id="{6EB10364-861E-4787-ABFF-4A30A82FAF37}"/>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58" name="Oval 1">
                <a:extLst>
                  <a:ext uri="{FF2B5EF4-FFF2-40B4-BE49-F238E27FC236}">
                    <a16:creationId xmlns:a16="http://schemas.microsoft.com/office/drawing/2014/main" id="{1A831214-C531-46F8-B3D5-1A026678597B}"/>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59" name="Oval 1">
                <a:extLst>
                  <a:ext uri="{FF2B5EF4-FFF2-40B4-BE49-F238E27FC236}">
                    <a16:creationId xmlns:a16="http://schemas.microsoft.com/office/drawing/2014/main" id="{C52F81CC-7C7E-4287-A2F9-73B484FCC018}"/>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60" name="Oval 1">
                <a:extLst>
                  <a:ext uri="{FF2B5EF4-FFF2-40B4-BE49-F238E27FC236}">
                    <a16:creationId xmlns:a16="http://schemas.microsoft.com/office/drawing/2014/main" id="{794C1E52-7129-4495-8529-6DFA9BF9F43B}"/>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330" name="Group 329">
              <a:extLst>
                <a:ext uri="{FF2B5EF4-FFF2-40B4-BE49-F238E27FC236}">
                  <a16:creationId xmlns:a16="http://schemas.microsoft.com/office/drawing/2014/main" id="{C85EDC5A-F965-4224-9001-5540B1FC1F49}"/>
                </a:ext>
              </a:extLst>
            </p:cNvPr>
            <p:cNvGrpSpPr/>
            <p:nvPr userDrawn="1"/>
          </p:nvGrpSpPr>
          <p:grpSpPr>
            <a:xfrm>
              <a:off x="10622899" y="4279809"/>
              <a:ext cx="765126" cy="964518"/>
              <a:chOff x="6804248" y="2144238"/>
              <a:chExt cx="1305367" cy="1645545"/>
            </a:xfrm>
            <a:grpFill/>
          </p:grpSpPr>
          <p:sp>
            <p:nvSpPr>
              <p:cNvPr id="347" name="Oval 1">
                <a:extLst>
                  <a:ext uri="{FF2B5EF4-FFF2-40B4-BE49-F238E27FC236}">
                    <a16:creationId xmlns:a16="http://schemas.microsoft.com/office/drawing/2014/main" id="{3C44883A-5296-463E-9AA6-20AC4B650A07}"/>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48" name="Oval 1">
                <a:extLst>
                  <a:ext uri="{FF2B5EF4-FFF2-40B4-BE49-F238E27FC236}">
                    <a16:creationId xmlns:a16="http://schemas.microsoft.com/office/drawing/2014/main" id="{F2FDCAC1-3A1A-48B6-8D28-2147754FBDD1}"/>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49" name="Oval 1">
                <a:extLst>
                  <a:ext uri="{FF2B5EF4-FFF2-40B4-BE49-F238E27FC236}">
                    <a16:creationId xmlns:a16="http://schemas.microsoft.com/office/drawing/2014/main" id="{04668F08-330C-4F1A-95D1-8DCBB3E27C81}"/>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50" name="Oval 1">
                <a:extLst>
                  <a:ext uri="{FF2B5EF4-FFF2-40B4-BE49-F238E27FC236}">
                    <a16:creationId xmlns:a16="http://schemas.microsoft.com/office/drawing/2014/main" id="{27F1EB40-C8FE-46F2-9A15-01AE15A33BEC}"/>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51" name="Oval 1">
                <a:extLst>
                  <a:ext uri="{FF2B5EF4-FFF2-40B4-BE49-F238E27FC236}">
                    <a16:creationId xmlns:a16="http://schemas.microsoft.com/office/drawing/2014/main" id="{7FDA7C36-8FF4-4CA2-874F-FEEC6F513627}"/>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52" name="Oval 1">
                <a:extLst>
                  <a:ext uri="{FF2B5EF4-FFF2-40B4-BE49-F238E27FC236}">
                    <a16:creationId xmlns:a16="http://schemas.microsoft.com/office/drawing/2014/main" id="{89BE717D-15CC-43A2-9771-DC16FD52DAE9}"/>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53" name="Oval 1">
                <a:extLst>
                  <a:ext uri="{FF2B5EF4-FFF2-40B4-BE49-F238E27FC236}">
                    <a16:creationId xmlns:a16="http://schemas.microsoft.com/office/drawing/2014/main" id="{2D339D0E-D7BD-49F7-AC35-6CF5084EF1AC}"/>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331" name="Group 330">
              <a:extLst>
                <a:ext uri="{FF2B5EF4-FFF2-40B4-BE49-F238E27FC236}">
                  <a16:creationId xmlns:a16="http://schemas.microsoft.com/office/drawing/2014/main" id="{0A1B5B54-1D4B-4CF5-A5C1-6CC3EA8AEDF1}"/>
                </a:ext>
              </a:extLst>
            </p:cNvPr>
            <p:cNvGrpSpPr/>
            <p:nvPr userDrawn="1"/>
          </p:nvGrpSpPr>
          <p:grpSpPr>
            <a:xfrm>
              <a:off x="11711854" y="4279809"/>
              <a:ext cx="765126" cy="964518"/>
              <a:chOff x="6804248" y="2144238"/>
              <a:chExt cx="1305367" cy="1645545"/>
            </a:xfrm>
            <a:grpFill/>
          </p:grpSpPr>
          <p:sp>
            <p:nvSpPr>
              <p:cNvPr id="340" name="Oval 1">
                <a:extLst>
                  <a:ext uri="{FF2B5EF4-FFF2-40B4-BE49-F238E27FC236}">
                    <a16:creationId xmlns:a16="http://schemas.microsoft.com/office/drawing/2014/main" id="{C420E0C3-FC35-4037-AFEA-8373AF8DC30D}"/>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41" name="Oval 1">
                <a:extLst>
                  <a:ext uri="{FF2B5EF4-FFF2-40B4-BE49-F238E27FC236}">
                    <a16:creationId xmlns:a16="http://schemas.microsoft.com/office/drawing/2014/main" id="{6F76EACA-3EA6-43C2-9189-2435E0FD282E}"/>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42" name="Oval 1">
                <a:extLst>
                  <a:ext uri="{FF2B5EF4-FFF2-40B4-BE49-F238E27FC236}">
                    <a16:creationId xmlns:a16="http://schemas.microsoft.com/office/drawing/2014/main" id="{B5E71963-59AE-4F8B-B19E-9C74D6EB0145}"/>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43" name="Oval 1">
                <a:extLst>
                  <a:ext uri="{FF2B5EF4-FFF2-40B4-BE49-F238E27FC236}">
                    <a16:creationId xmlns:a16="http://schemas.microsoft.com/office/drawing/2014/main" id="{A828261B-7658-4437-BB26-8B99641D92D8}"/>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44" name="Oval 1">
                <a:extLst>
                  <a:ext uri="{FF2B5EF4-FFF2-40B4-BE49-F238E27FC236}">
                    <a16:creationId xmlns:a16="http://schemas.microsoft.com/office/drawing/2014/main" id="{9752A7AA-896F-484B-9416-5560A3D02B30}"/>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45" name="Oval 1">
                <a:extLst>
                  <a:ext uri="{FF2B5EF4-FFF2-40B4-BE49-F238E27FC236}">
                    <a16:creationId xmlns:a16="http://schemas.microsoft.com/office/drawing/2014/main" id="{3B13BC75-195A-40B8-B6E4-F174115D6A44}"/>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346" name="Oval 1">
                <a:extLst>
                  <a:ext uri="{FF2B5EF4-FFF2-40B4-BE49-F238E27FC236}">
                    <a16:creationId xmlns:a16="http://schemas.microsoft.com/office/drawing/2014/main" id="{1EB72F7D-8270-42B1-A5EF-92E5E8FFE9C3}"/>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426" name="Group 425">
              <a:extLst>
                <a:ext uri="{FF2B5EF4-FFF2-40B4-BE49-F238E27FC236}">
                  <a16:creationId xmlns:a16="http://schemas.microsoft.com/office/drawing/2014/main" id="{EDFBD3A0-9CDA-4021-AD03-19824CC2356D}"/>
                </a:ext>
              </a:extLst>
            </p:cNvPr>
            <p:cNvGrpSpPr/>
            <p:nvPr userDrawn="1"/>
          </p:nvGrpSpPr>
          <p:grpSpPr>
            <a:xfrm>
              <a:off x="268040" y="5624760"/>
              <a:ext cx="765126" cy="964518"/>
              <a:chOff x="6804248" y="2144238"/>
              <a:chExt cx="1305367" cy="1645545"/>
            </a:xfrm>
            <a:grpFill/>
          </p:grpSpPr>
          <p:sp>
            <p:nvSpPr>
              <p:cNvPr id="515" name="Oval 1">
                <a:extLst>
                  <a:ext uri="{FF2B5EF4-FFF2-40B4-BE49-F238E27FC236}">
                    <a16:creationId xmlns:a16="http://schemas.microsoft.com/office/drawing/2014/main" id="{5FA1F0CB-86C6-4EB9-9E69-E9B14B49C4B3}"/>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516" name="Oval 1">
                <a:extLst>
                  <a:ext uri="{FF2B5EF4-FFF2-40B4-BE49-F238E27FC236}">
                    <a16:creationId xmlns:a16="http://schemas.microsoft.com/office/drawing/2014/main" id="{7C8C896C-FD42-4F53-89DB-5F270AFC1B6F}"/>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517" name="Oval 1">
                <a:extLst>
                  <a:ext uri="{FF2B5EF4-FFF2-40B4-BE49-F238E27FC236}">
                    <a16:creationId xmlns:a16="http://schemas.microsoft.com/office/drawing/2014/main" id="{420FA5F6-17BD-46ED-932A-4108AE818F0F}"/>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518" name="Oval 1">
                <a:extLst>
                  <a:ext uri="{FF2B5EF4-FFF2-40B4-BE49-F238E27FC236}">
                    <a16:creationId xmlns:a16="http://schemas.microsoft.com/office/drawing/2014/main" id="{E7C20BD5-AB8D-4022-AE43-759CB485867A}"/>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519" name="Oval 1">
                <a:extLst>
                  <a:ext uri="{FF2B5EF4-FFF2-40B4-BE49-F238E27FC236}">
                    <a16:creationId xmlns:a16="http://schemas.microsoft.com/office/drawing/2014/main" id="{81976081-F071-470A-A618-6C582A65B657}"/>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520" name="Oval 1">
                <a:extLst>
                  <a:ext uri="{FF2B5EF4-FFF2-40B4-BE49-F238E27FC236}">
                    <a16:creationId xmlns:a16="http://schemas.microsoft.com/office/drawing/2014/main" id="{F201DB05-D714-4EDD-B0B4-D3197091ADEA}"/>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521" name="Oval 1">
                <a:extLst>
                  <a:ext uri="{FF2B5EF4-FFF2-40B4-BE49-F238E27FC236}">
                    <a16:creationId xmlns:a16="http://schemas.microsoft.com/office/drawing/2014/main" id="{2671785E-35B7-46A3-8B90-0FC433875FEE}"/>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427" name="Group 426">
              <a:extLst>
                <a:ext uri="{FF2B5EF4-FFF2-40B4-BE49-F238E27FC236}">
                  <a16:creationId xmlns:a16="http://schemas.microsoft.com/office/drawing/2014/main" id="{41C3F8AD-F427-445B-99E6-8B945ADEFBFD}"/>
                </a:ext>
              </a:extLst>
            </p:cNvPr>
            <p:cNvGrpSpPr/>
            <p:nvPr userDrawn="1"/>
          </p:nvGrpSpPr>
          <p:grpSpPr>
            <a:xfrm>
              <a:off x="1356995" y="5624760"/>
              <a:ext cx="765126" cy="964518"/>
              <a:chOff x="6804248" y="2144238"/>
              <a:chExt cx="1305367" cy="1645545"/>
            </a:xfrm>
            <a:grpFill/>
          </p:grpSpPr>
          <p:sp>
            <p:nvSpPr>
              <p:cNvPr id="508" name="Oval 1">
                <a:extLst>
                  <a:ext uri="{FF2B5EF4-FFF2-40B4-BE49-F238E27FC236}">
                    <a16:creationId xmlns:a16="http://schemas.microsoft.com/office/drawing/2014/main" id="{D5E20763-3F51-4F43-8A79-00489B9A1576}"/>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509" name="Oval 1">
                <a:extLst>
                  <a:ext uri="{FF2B5EF4-FFF2-40B4-BE49-F238E27FC236}">
                    <a16:creationId xmlns:a16="http://schemas.microsoft.com/office/drawing/2014/main" id="{8A5E20C6-168E-4463-9CE7-B6598AD492C9}"/>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510" name="Oval 1">
                <a:extLst>
                  <a:ext uri="{FF2B5EF4-FFF2-40B4-BE49-F238E27FC236}">
                    <a16:creationId xmlns:a16="http://schemas.microsoft.com/office/drawing/2014/main" id="{D781679E-2626-4161-8415-5E14BD4364DD}"/>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511" name="Oval 1">
                <a:extLst>
                  <a:ext uri="{FF2B5EF4-FFF2-40B4-BE49-F238E27FC236}">
                    <a16:creationId xmlns:a16="http://schemas.microsoft.com/office/drawing/2014/main" id="{D34BC1C8-158D-4850-856D-BCC681050574}"/>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512" name="Oval 1">
                <a:extLst>
                  <a:ext uri="{FF2B5EF4-FFF2-40B4-BE49-F238E27FC236}">
                    <a16:creationId xmlns:a16="http://schemas.microsoft.com/office/drawing/2014/main" id="{643CDED8-A375-4E3B-9A26-4A20022F8780}"/>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513" name="Oval 1">
                <a:extLst>
                  <a:ext uri="{FF2B5EF4-FFF2-40B4-BE49-F238E27FC236}">
                    <a16:creationId xmlns:a16="http://schemas.microsoft.com/office/drawing/2014/main" id="{C4AA7429-0A2C-4972-B50D-7006F3A34378}"/>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514" name="Oval 1">
                <a:extLst>
                  <a:ext uri="{FF2B5EF4-FFF2-40B4-BE49-F238E27FC236}">
                    <a16:creationId xmlns:a16="http://schemas.microsoft.com/office/drawing/2014/main" id="{FACC3B20-C629-453C-92E0-3305DE477441}"/>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428" name="Group 427">
              <a:extLst>
                <a:ext uri="{FF2B5EF4-FFF2-40B4-BE49-F238E27FC236}">
                  <a16:creationId xmlns:a16="http://schemas.microsoft.com/office/drawing/2014/main" id="{1F5F01BC-10CA-432B-B56E-F61CB334E0FD}"/>
                </a:ext>
              </a:extLst>
            </p:cNvPr>
            <p:cNvGrpSpPr/>
            <p:nvPr userDrawn="1"/>
          </p:nvGrpSpPr>
          <p:grpSpPr>
            <a:xfrm>
              <a:off x="2445950" y="5624760"/>
              <a:ext cx="765126" cy="964518"/>
              <a:chOff x="6804248" y="2144238"/>
              <a:chExt cx="1305367" cy="1645545"/>
            </a:xfrm>
            <a:grpFill/>
          </p:grpSpPr>
          <p:sp>
            <p:nvSpPr>
              <p:cNvPr id="501" name="Oval 1">
                <a:extLst>
                  <a:ext uri="{FF2B5EF4-FFF2-40B4-BE49-F238E27FC236}">
                    <a16:creationId xmlns:a16="http://schemas.microsoft.com/office/drawing/2014/main" id="{95C76762-BFFA-4858-A2C7-C0FB79E30D93}"/>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502" name="Oval 1">
                <a:extLst>
                  <a:ext uri="{FF2B5EF4-FFF2-40B4-BE49-F238E27FC236}">
                    <a16:creationId xmlns:a16="http://schemas.microsoft.com/office/drawing/2014/main" id="{C82743C2-BF7A-4D1F-B564-21DF34745C27}"/>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503" name="Oval 1">
                <a:extLst>
                  <a:ext uri="{FF2B5EF4-FFF2-40B4-BE49-F238E27FC236}">
                    <a16:creationId xmlns:a16="http://schemas.microsoft.com/office/drawing/2014/main" id="{333F3E19-DA0C-4DE4-AB6B-00A81F2EB297}"/>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504" name="Oval 1">
                <a:extLst>
                  <a:ext uri="{FF2B5EF4-FFF2-40B4-BE49-F238E27FC236}">
                    <a16:creationId xmlns:a16="http://schemas.microsoft.com/office/drawing/2014/main" id="{A0C9F530-B1D8-4CC3-80C8-2E66D520DDF9}"/>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505" name="Oval 1">
                <a:extLst>
                  <a:ext uri="{FF2B5EF4-FFF2-40B4-BE49-F238E27FC236}">
                    <a16:creationId xmlns:a16="http://schemas.microsoft.com/office/drawing/2014/main" id="{1BA077FC-4C01-41CB-83BA-8B7C625671A0}"/>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506" name="Oval 1">
                <a:extLst>
                  <a:ext uri="{FF2B5EF4-FFF2-40B4-BE49-F238E27FC236}">
                    <a16:creationId xmlns:a16="http://schemas.microsoft.com/office/drawing/2014/main" id="{99B166DB-1617-4F84-8496-A11E3771A060}"/>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507" name="Oval 1">
                <a:extLst>
                  <a:ext uri="{FF2B5EF4-FFF2-40B4-BE49-F238E27FC236}">
                    <a16:creationId xmlns:a16="http://schemas.microsoft.com/office/drawing/2014/main" id="{2733C748-5219-4AA2-9702-87A3846317D6}"/>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429" name="Group 428">
              <a:extLst>
                <a:ext uri="{FF2B5EF4-FFF2-40B4-BE49-F238E27FC236}">
                  <a16:creationId xmlns:a16="http://schemas.microsoft.com/office/drawing/2014/main" id="{F3F12E35-0238-4D78-A17F-9B89FA3645E3}"/>
                </a:ext>
              </a:extLst>
            </p:cNvPr>
            <p:cNvGrpSpPr/>
            <p:nvPr userDrawn="1"/>
          </p:nvGrpSpPr>
          <p:grpSpPr>
            <a:xfrm>
              <a:off x="3534905" y="5624760"/>
              <a:ext cx="765126" cy="964518"/>
              <a:chOff x="6804248" y="2144238"/>
              <a:chExt cx="1305367" cy="1645545"/>
            </a:xfrm>
            <a:grpFill/>
          </p:grpSpPr>
          <p:sp>
            <p:nvSpPr>
              <p:cNvPr id="494" name="Oval 1">
                <a:extLst>
                  <a:ext uri="{FF2B5EF4-FFF2-40B4-BE49-F238E27FC236}">
                    <a16:creationId xmlns:a16="http://schemas.microsoft.com/office/drawing/2014/main" id="{127BFEDD-B7BB-4F6A-883C-CEA4D8E55A8C}"/>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95" name="Oval 1">
                <a:extLst>
                  <a:ext uri="{FF2B5EF4-FFF2-40B4-BE49-F238E27FC236}">
                    <a16:creationId xmlns:a16="http://schemas.microsoft.com/office/drawing/2014/main" id="{9FAFA518-E555-4609-A1FA-492B6BB2A929}"/>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96" name="Oval 1">
                <a:extLst>
                  <a:ext uri="{FF2B5EF4-FFF2-40B4-BE49-F238E27FC236}">
                    <a16:creationId xmlns:a16="http://schemas.microsoft.com/office/drawing/2014/main" id="{F00A8360-6183-4A79-BFD4-60DCF8160C06}"/>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97" name="Oval 1">
                <a:extLst>
                  <a:ext uri="{FF2B5EF4-FFF2-40B4-BE49-F238E27FC236}">
                    <a16:creationId xmlns:a16="http://schemas.microsoft.com/office/drawing/2014/main" id="{3C161124-CC09-4859-AA95-BE4C50B7A7C8}"/>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98" name="Oval 1">
                <a:extLst>
                  <a:ext uri="{FF2B5EF4-FFF2-40B4-BE49-F238E27FC236}">
                    <a16:creationId xmlns:a16="http://schemas.microsoft.com/office/drawing/2014/main" id="{A6C8A37B-D30E-4D76-979B-D7BE346CA7CE}"/>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99" name="Oval 1">
                <a:extLst>
                  <a:ext uri="{FF2B5EF4-FFF2-40B4-BE49-F238E27FC236}">
                    <a16:creationId xmlns:a16="http://schemas.microsoft.com/office/drawing/2014/main" id="{CA0A58F2-A99E-499D-BDF5-898AA8966CF0}"/>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500" name="Oval 1">
                <a:extLst>
                  <a:ext uri="{FF2B5EF4-FFF2-40B4-BE49-F238E27FC236}">
                    <a16:creationId xmlns:a16="http://schemas.microsoft.com/office/drawing/2014/main" id="{0A3E1AB9-BDC4-477E-B36D-DAF97A7AAA6E}"/>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430" name="Group 429">
              <a:extLst>
                <a:ext uri="{FF2B5EF4-FFF2-40B4-BE49-F238E27FC236}">
                  <a16:creationId xmlns:a16="http://schemas.microsoft.com/office/drawing/2014/main" id="{B706CA25-F403-4EC8-82CB-D7E899EFC8FE}"/>
                </a:ext>
              </a:extLst>
            </p:cNvPr>
            <p:cNvGrpSpPr/>
            <p:nvPr userDrawn="1"/>
          </p:nvGrpSpPr>
          <p:grpSpPr>
            <a:xfrm>
              <a:off x="4623860" y="5624760"/>
              <a:ext cx="765126" cy="964518"/>
              <a:chOff x="6804248" y="2144238"/>
              <a:chExt cx="1305367" cy="1645545"/>
            </a:xfrm>
            <a:grpFill/>
          </p:grpSpPr>
          <p:sp>
            <p:nvSpPr>
              <p:cNvPr id="487" name="Oval 1">
                <a:extLst>
                  <a:ext uri="{FF2B5EF4-FFF2-40B4-BE49-F238E27FC236}">
                    <a16:creationId xmlns:a16="http://schemas.microsoft.com/office/drawing/2014/main" id="{64155CDC-C00C-4C4C-BABA-1B66F9174149}"/>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88" name="Oval 1">
                <a:extLst>
                  <a:ext uri="{FF2B5EF4-FFF2-40B4-BE49-F238E27FC236}">
                    <a16:creationId xmlns:a16="http://schemas.microsoft.com/office/drawing/2014/main" id="{BA31A650-3F85-40F5-9AD0-7D0D593683C7}"/>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89" name="Oval 1">
                <a:extLst>
                  <a:ext uri="{FF2B5EF4-FFF2-40B4-BE49-F238E27FC236}">
                    <a16:creationId xmlns:a16="http://schemas.microsoft.com/office/drawing/2014/main" id="{86B32E13-9B0D-4F9B-8E10-94BECB8DD4D0}"/>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90" name="Oval 1">
                <a:extLst>
                  <a:ext uri="{FF2B5EF4-FFF2-40B4-BE49-F238E27FC236}">
                    <a16:creationId xmlns:a16="http://schemas.microsoft.com/office/drawing/2014/main" id="{077C9236-A5BF-47E7-A034-A8E761A3D7D6}"/>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91" name="Oval 1">
                <a:extLst>
                  <a:ext uri="{FF2B5EF4-FFF2-40B4-BE49-F238E27FC236}">
                    <a16:creationId xmlns:a16="http://schemas.microsoft.com/office/drawing/2014/main" id="{C6B6D810-5CB7-4333-B993-442417BE8DF7}"/>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92" name="Oval 1">
                <a:extLst>
                  <a:ext uri="{FF2B5EF4-FFF2-40B4-BE49-F238E27FC236}">
                    <a16:creationId xmlns:a16="http://schemas.microsoft.com/office/drawing/2014/main" id="{8044E409-B859-43C0-A3C5-A587736A89F1}"/>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93" name="Oval 1">
                <a:extLst>
                  <a:ext uri="{FF2B5EF4-FFF2-40B4-BE49-F238E27FC236}">
                    <a16:creationId xmlns:a16="http://schemas.microsoft.com/office/drawing/2014/main" id="{399AA9D7-1CA8-4290-AA4A-F314CFDD2415}"/>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431" name="Group 430">
              <a:extLst>
                <a:ext uri="{FF2B5EF4-FFF2-40B4-BE49-F238E27FC236}">
                  <a16:creationId xmlns:a16="http://schemas.microsoft.com/office/drawing/2014/main" id="{A0927337-6E85-4F34-BA54-76AF861C09FF}"/>
                </a:ext>
              </a:extLst>
            </p:cNvPr>
            <p:cNvGrpSpPr/>
            <p:nvPr userDrawn="1"/>
          </p:nvGrpSpPr>
          <p:grpSpPr>
            <a:xfrm>
              <a:off x="5712815" y="5624760"/>
              <a:ext cx="765126" cy="964518"/>
              <a:chOff x="6804248" y="2144238"/>
              <a:chExt cx="1305367" cy="1645545"/>
            </a:xfrm>
            <a:grpFill/>
          </p:grpSpPr>
          <p:sp>
            <p:nvSpPr>
              <p:cNvPr id="480" name="Oval 1">
                <a:extLst>
                  <a:ext uri="{FF2B5EF4-FFF2-40B4-BE49-F238E27FC236}">
                    <a16:creationId xmlns:a16="http://schemas.microsoft.com/office/drawing/2014/main" id="{95D908B3-F7E9-4533-9058-EAED71BC09FB}"/>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81" name="Oval 1">
                <a:extLst>
                  <a:ext uri="{FF2B5EF4-FFF2-40B4-BE49-F238E27FC236}">
                    <a16:creationId xmlns:a16="http://schemas.microsoft.com/office/drawing/2014/main" id="{1772BA10-9F07-49F2-B454-39BE48E63057}"/>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82" name="Oval 1">
                <a:extLst>
                  <a:ext uri="{FF2B5EF4-FFF2-40B4-BE49-F238E27FC236}">
                    <a16:creationId xmlns:a16="http://schemas.microsoft.com/office/drawing/2014/main" id="{E87B98DB-93CA-429D-883D-CFF1303402F9}"/>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83" name="Oval 1">
                <a:extLst>
                  <a:ext uri="{FF2B5EF4-FFF2-40B4-BE49-F238E27FC236}">
                    <a16:creationId xmlns:a16="http://schemas.microsoft.com/office/drawing/2014/main" id="{1AAA4E2B-F5DE-4686-A433-A83721167BE3}"/>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84" name="Oval 1">
                <a:extLst>
                  <a:ext uri="{FF2B5EF4-FFF2-40B4-BE49-F238E27FC236}">
                    <a16:creationId xmlns:a16="http://schemas.microsoft.com/office/drawing/2014/main" id="{7DC8E3F2-E898-432D-8D99-D778C35C8501}"/>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85" name="Oval 1">
                <a:extLst>
                  <a:ext uri="{FF2B5EF4-FFF2-40B4-BE49-F238E27FC236}">
                    <a16:creationId xmlns:a16="http://schemas.microsoft.com/office/drawing/2014/main" id="{20ABCF40-1E06-4303-BBAC-8F16EC8F9183}"/>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86" name="Oval 1">
                <a:extLst>
                  <a:ext uri="{FF2B5EF4-FFF2-40B4-BE49-F238E27FC236}">
                    <a16:creationId xmlns:a16="http://schemas.microsoft.com/office/drawing/2014/main" id="{87B8CE4D-212F-43C4-9567-97065D87E840}"/>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432" name="Group 431">
              <a:extLst>
                <a:ext uri="{FF2B5EF4-FFF2-40B4-BE49-F238E27FC236}">
                  <a16:creationId xmlns:a16="http://schemas.microsoft.com/office/drawing/2014/main" id="{4235D3AF-3BEA-40C7-8198-FBE5360CF3E2}"/>
                </a:ext>
              </a:extLst>
            </p:cNvPr>
            <p:cNvGrpSpPr/>
            <p:nvPr userDrawn="1"/>
          </p:nvGrpSpPr>
          <p:grpSpPr>
            <a:xfrm>
              <a:off x="6801770" y="5624760"/>
              <a:ext cx="765126" cy="964518"/>
              <a:chOff x="6804248" y="2144238"/>
              <a:chExt cx="1305367" cy="1645545"/>
            </a:xfrm>
            <a:grpFill/>
          </p:grpSpPr>
          <p:sp>
            <p:nvSpPr>
              <p:cNvPr id="473" name="Oval 1">
                <a:extLst>
                  <a:ext uri="{FF2B5EF4-FFF2-40B4-BE49-F238E27FC236}">
                    <a16:creationId xmlns:a16="http://schemas.microsoft.com/office/drawing/2014/main" id="{7DD7C7D2-10A7-49E3-BDA4-AE5B7A0D6901}"/>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74" name="Oval 1">
                <a:extLst>
                  <a:ext uri="{FF2B5EF4-FFF2-40B4-BE49-F238E27FC236}">
                    <a16:creationId xmlns:a16="http://schemas.microsoft.com/office/drawing/2014/main" id="{F78D3F12-5A0B-42F6-AD16-379F6C93F59D}"/>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75" name="Oval 1">
                <a:extLst>
                  <a:ext uri="{FF2B5EF4-FFF2-40B4-BE49-F238E27FC236}">
                    <a16:creationId xmlns:a16="http://schemas.microsoft.com/office/drawing/2014/main" id="{CD40590C-B444-4850-90E2-C300A2246BC7}"/>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76" name="Oval 1">
                <a:extLst>
                  <a:ext uri="{FF2B5EF4-FFF2-40B4-BE49-F238E27FC236}">
                    <a16:creationId xmlns:a16="http://schemas.microsoft.com/office/drawing/2014/main" id="{3F6BCE5C-8008-4572-83D5-6F39B1E3DD8D}"/>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77" name="Oval 1">
                <a:extLst>
                  <a:ext uri="{FF2B5EF4-FFF2-40B4-BE49-F238E27FC236}">
                    <a16:creationId xmlns:a16="http://schemas.microsoft.com/office/drawing/2014/main" id="{FCEB3771-3E6C-43DC-BF55-6B48124EA220}"/>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78" name="Oval 1">
                <a:extLst>
                  <a:ext uri="{FF2B5EF4-FFF2-40B4-BE49-F238E27FC236}">
                    <a16:creationId xmlns:a16="http://schemas.microsoft.com/office/drawing/2014/main" id="{54DB8E3D-CAE2-40A8-87C4-5B30268BA62A}"/>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79" name="Oval 1">
                <a:extLst>
                  <a:ext uri="{FF2B5EF4-FFF2-40B4-BE49-F238E27FC236}">
                    <a16:creationId xmlns:a16="http://schemas.microsoft.com/office/drawing/2014/main" id="{1D5327D3-651A-4CE1-9480-786921076D1C}"/>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433" name="Group 432">
              <a:extLst>
                <a:ext uri="{FF2B5EF4-FFF2-40B4-BE49-F238E27FC236}">
                  <a16:creationId xmlns:a16="http://schemas.microsoft.com/office/drawing/2014/main" id="{A1E6B4A1-2535-4DFE-AB24-9743E3CF4A15}"/>
                </a:ext>
              </a:extLst>
            </p:cNvPr>
            <p:cNvGrpSpPr/>
            <p:nvPr userDrawn="1"/>
          </p:nvGrpSpPr>
          <p:grpSpPr>
            <a:xfrm>
              <a:off x="7890725" y="5624760"/>
              <a:ext cx="765126" cy="964518"/>
              <a:chOff x="6804248" y="2144238"/>
              <a:chExt cx="1305367" cy="1645545"/>
            </a:xfrm>
            <a:grpFill/>
          </p:grpSpPr>
          <p:sp>
            <p:nvSpPr>
              <p:cNvPr id="466" name="Oval 1">
                <a:extLst>
                  <a:ext uri="{FF2B5EF4-FFF2-40B4-BE49-F238E27FC236}">
                    <a16:creationId xmlns:a16="http://schemas.microsoft.com/office/drawing/2014/main" id="{A850059F-9DA3-4174-83A5-32A85242281D}"/>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67" name="Oval 1">
                <a:extLst>
                  <a:ext uri="{FF2B5EF4-FFF2-40B4-BE49-F238E27FC236}">
                    <a16:creationId xmlns:a16="http://schemas.microsoft.com/office/drawing/2014/main" id="{721DF597-AE5B-4612-8B84-9AF6179F599C}"/>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68" name="Oval 1">
                <a:extLst>
                  <a:ext uri="{FF2B5EF4-FFF2-40B4-BE49-F238E27FC236}">
                    <a16:creationId xmlns:a16="http://schemas.microsoft.com/office/drawing/2014/main" id="{F60A638A-26F5-4D15-9204-B214545BDBC0}"/>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69" name="Oval 1">
                <a:extLst>
                  <a:ext uri="{FF2B5EF4-FFF2-40B4-BE49-F238E27FC236}">
                    <a16:creationId xmlns:a16="http://schemas.microsoft.com/office/drawing/2014/main" id="{3E51976E-157A-45BB-8E0C-F75D61800053}"/>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70" name="Oval 1">
                <a:extLst>
                  <a:ext uri="{FF2B5EF4-FFF2-40B4-BE49-F238E27FC236}">
                    <a16:creationId xmlns:a16="http://schemas.microsoft.com/office/drawing/2014/main" id="{3E437643-DBEC-4804-8C85-D575E2FDC262}"/>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71" name="Oval 1">
                <a:extLst>
                  <a:ext uri="{FF2B5EF4-FFF2-40B4-BE49-F238E27FC236}">
                    <a16:creationId xmlns:a16="http://schemas.microsoft.com/office/drawing/2014/main" id="{3B403C93-1527-4D3F-9931-8341D2CF1EE7}"/>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72" name="Oval 1">
                <a:extLst>
                  <a:ext uri="{FF2B5EF4-FFF2-40B4-BE49-F238E27FC236}">
                    <a16:creationId xmlns:a16="http://schemas.microsoft.com/office/drawing/2014/main" id="{21CD0E0B-D241-4894-9076-80E69FB01FF8}"/>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434" name="Group 433">
              <a:extLst>
                <a:ext uri="{FF2B5EF4-FFF2-40B4-BE49-F238E27FC236}">
                  <a16:creationId xmlns:a16="http://schemas.microsoft.com/office/drawing/2014/main" id="{37FD162E-B454-4FA2-BE93-5FD3B75DA051}"/>
                </a:ext>
              </a:extLst>
            </p:cNvPr>
            <p:cNvGrpSpPr/>
            <p:nvPr userDrawn="1"/>
          </p:nvGrpSpPr>
          <p:grpSpPr>
            <a:xfrm>
              <a:off x="8979680" y="5624760"/>
              <a:ext cx="765126" cy="964518"/>
              <a:chOff x="6804248" y="2144238"/>
              <a:chExt cx="1305367" cy="1645545"/>
            </a:xfrm>
            <a:grpFill/>
          </p:grpSpPr>
          <p:sp>
            <p:nvSpPr>
              <p:cNvPr id="459" name="Oval 1">
                <a:extLst>
                  <a:ext uri="{FF2B5EF4-FFF2-40B4-BE49-F238E27FC236}">
                    <a16:creationId xmlns:a16="http://schemas.microsoft.com/office/drawing/2014/main" id="{DFCCADEC-3334-4AFE-997B-F643ED9E24CA}"/>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60" name="Oval 1">
                <a:extLst>
                  <a:ext uri="{FF2B5EF4-FFF2-40B4-BE49-F238E27FC236}">
                    <a16:creationId xmlns:a16="http://schemas.microsoft.com/office/drawing/2014/main" id="{3F5F4DA7-F44C-40C2-B4D4-60B58D81DEE2}"/>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61" name="Oval 1">
                <a:extLst>
                  <a:ext uri="{FF2B5EF4-FFF2-40B4-BE49-F238E27FC236}">
                    <a16:creationId xmlns:a16="http://schemas.microsoft.com/office/drawing/2014/main" id="{45F7952E-3EFD-4A1B-B837-852AFA4BAF4E}"/>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62" name="Oval 1">
                <a:extLst>
                  <a:ext uri="{FF2B5EF4-FFF2-40B4-BE49-F238E27FC236}">
                    <a16:creationId xmlns:a16="http://schemas.microsoft.com/office/drawing/2014/main" id="{DFDFB8A5-BB86-45D9-AB65-3438DA054D33}"/>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63" name="Oval 1">
                <a:extLst>
                  <a:ext uri="{FF2B5EF4-FFF2-40B4-BE49-F238E27FC236}">
                    <a16:creationId xmlns:a16="http://schemas.microsoft.com/office/drawing/2014/main" id="{29607C19-F0A6-4AE4-889C-84CC2B2373D9}"/>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64" name="Oval 1">
                <a:extLst>
                  <a:ext uri="{FF2B5EF4-FFF2-40B4-BE49-F238E27FC236}">
                    <a16:creationId xmlns:a16="http://schemas.microsoft.com/office/drawing/2014/main" id="{4B934CA9-4EB7-4ACE-B7DB-E6B61E489866}"/>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65" name="Oval 1">
                <a:extLst>
                  <a:ext uri="{FF2B5EF4-FFF2-40B4-BE49-F238E27FC236}">
                    <a16:creationId xmlns:a16="http://schemas.microsoft.com/office/drawing/2014/main" id="{CA7B57BA-70FF-47B7-B5E0-8B2083AA0DB3}"/>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435" name="Group 434">
              <a:extLst>
                <a:ext uri="{FF2B5EF4-FFF2-40B4-BE49-F238E27FC236}">
                  <a16:creationId xmlns:a16="http://schemas.microsoft.com/office/drawing/2014/main" id="{23459013-521C-4ACF-96A2-A726AB29A073}"/>
                </a:ext>
              </a:extLst>
            </p:cNvPr>
            <p:cNvGrpSpPr/>
            <p:nvPr userDrawn="1"/>
          </p:nvGrpSpPr>
          <p:grpSpPr>
            <a:xfrm>
              <a:off x="10068635" y="5624760"/>
              <a:ext cx="765126" cy="964518"/>
              <a:chOff x="6804248" y="2144238"/>
              <a:chExt cx="1305367" cy="1645545"/>
            </a:xfrm>
            <a:grpFill/>
          </p:grpSpPr>
          <p:sp>
            <p:nvSpPr>
              <p:cNvPr id="452" name="Oval 1">
                <a:extLst>
                  <a:ext uri="{FF2B5EF4-FFF2-40B4-BE49-F238E27FC236}">
                    <a16:creationId xmlns:a16="http://schemas.microsoft.com/office/drawing/2014/main" id="{0CA4D272-BCC3-41AC-BEB0-43BB5870AAF4}"/>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53" name="Oval 1">
                <a:extLst>
                  <a:ext uri="{FF2B5EF4-FFF2-40B4-BE49-F238E27FC236}">
                    <a16:creationId xmlns:a16="http://schemas.microsoft.com/office/drawing/2014/main" id="{8F0336CD-DBC3-425C-B302-6BD868A41857}"/>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54" name="Oval 1">
                <a:extLst>
                  <a:ext uri="{FF2B5EF4-FFF2-40B4-BE49-F238E27FC236}">
                    <a16:creationId xmlns:a16="http://schemas.microsoft.com/office/drawing/2014/main" id="{811647FF-1516-49CA-8582-C65EB7EA092A}"/>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55" name="Oval 1">
                <a:extLst>
                  <a:ext uri="{FF2B5EF4-FFF2-40B4-BE49-F238E27FC236}">
                    <a16:creationId xmlns:a16="http://schemas.microsoft.com/office/drawing/2014/main" id="{A79B7019-7693-4957-BEA1-4D6F9B32F638}"/>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56" name="Oval 1">
                <a:extLst>
                  <a:ext uri="{FF2B5EF4-FFF2-40B4-BE49-F238E27FC236}">
                    <a16:creationId xmlns:a16="http://schemas.microsoft.com/office/drawing/2014/main" id="{B8AB5824-B4E1-40CE-A3BE-84E9FE4EEA7C}"/>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57" name="Oval 1">
                <a:extLst>
                  <a:ext uri="{FF2B5EF4-FFF2-40B4-BE49-F238E27FC236}">
                    <a16:creationId xmlns:a16="http://schemas.microsoft.com/office/drawing/2014/main" id="{B8FFF183-78C5-46E8-AE5D-4A367B266CD9}"/>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58" name="Oval 1">
                <a:extLst>
                  <a:ext uri="{FF2B5EF4-FFF2-40B4-BE49-F238E27FC236}">
                    <a16:creationId xmlns:a16="http://schemas.microsoft.com/office/drawing/2014/main" id="{8FCC0277-261A-4431-8B27-0E56A529C60C}"/>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nvGrpSpPr>
            <p:cNvPr id="436" name="Group 435">
              <a:extLst>
                <a:ext uri="{FF2B5EF4-FFF2-40B4-BE49-F238E27FC236}">
                  <a16:creationId xmlns:a16="http://schemas.microsoft.com/office/drawing/2014/main" id="{22B2799B-9C44-4860-A222-F106642E5F87}"/>
                </a:ext>
              </a:extLst>
            </p:cNvPr>
            <p:cNvGrpSpPr/>
            <p:nvPr userDrawn="1"/>
          </p:nvGrpSpPr>
          <p:grpSpPr>
            <a:xfrm>
              <a:off x="11157590" y="5624760"/>
              <a:ext cx="765126" cy="964518"/>
              <a:chOff x="6804248" y="2144238"/>
              <a:chExt cx="1305367" cy="1645545"/>
            </a:xfrm>
            <a:grpFill/>
          </p:grpSpPr>
          <p:sp>
            <p:nvSpPr>
              <p:cNvPr id="445" name="Oval 1">
                <a:extLst>
                  <a:ext uri="{FF2B5EF4-FFF2-40B4-BE49-F238E27FC236}">
                    <a16:creationId xmlns:a16="http://schemas.microsoft.com/office/drawing/2014/main" id="{1BC6EECC-F3D2-4574-99F7-4A583118A8CD}"/>
                  </a:ext>
                </a:extLst>
              </p:cNvPr>
              <p:cNvSpPr/>
              <p:nvPr/>
            </p:nvSpPr>
            <p:spPr>
              <a:xfrm flipH="1">
                <a:off x="7253541" y="3472481"/>
                <a:ext cx="406780" cy="72647"/>
              </a:xfrm>
              <a:custGeom>
                <a:avLst/>
                <a:gdLst/>
                <a:ahLst/>
                <a:cxnLst/>
                <a:rect l="l" t="t" r="r" b="b"/>
                <a:pathLst>
                  <a:path w="920008" h="164304">
                    <a:moveTo>
                      <a:pt x="852708" y="0"/>
                    </a:moveTo>
                    <a:lnTo>
                      <a:pt x="67299" y="0"/>
                    </a:lnTo>
                    <a:cubicBezTo>
                      <a:pt x="30131" y="0"/>
                      <a:pt x="0" y="30131"/>
                      <a:pt x="0" y="67299"/>
                    </a:cubicBezTo>
                    <a:lnTo>
                      <a:pt x="0" y="97005"/>
                    </a:lnTo>
                    <a:cubicBezTo>
                      <a:pt x="0" y="134173"/>
                      <a:pt x="30131" y="164304"/>
                      <a:pt x="67299" y="164304"/>
                    </a:cubicBezTo>
                    <a:lnTo>
                      <a:pt x="852708" y="164304"/>
                    </a:lnTo>
                    <a:cubicBezTo>
                      <a:pt x="889877" y="164304"/>
                      <a:pt x="920008" y="134173"/>
                      <a:pt x="920008" y="97005"/>
                    </a:cubicBezTo>
                    <a:lnTo>
                      <a:pt x="920008" y="67299"/>
                    </a:lnTo>
                    <a:cubicBezTo>
                      <a:pt x="920008" y="30131"/>
                      <a:pt x="889877" y="0"/>
                      <a:pt x="8527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46" name="Oval 1">
                <a:extLst>
                  <a:ext uri="{FF2B5EF4-FFF2-40B4-BE49-F238E27FC236}">
                    <a16:creationId xmlns:a16="http://schemas.microsoft.com/office/drawing/2014/main" id="{5060C2C2-E939-42E5-8B08-DC86D33C116C}"/>
                  </a:ext>
                </a:extLst>
              </p:cNvPr>
              <p:cNvSpPr/>
              <p:nvPr/>
            </p:nvSpPr>
            <p:spPr>
              <a:xfrm flipH="1">
                <a:off x="7297125" y="3673561"/>
                <a:ext cx="319612" cy="116222"/>
              </a:xfrm>
              <a:custGeom>
                <a:avLst/>
                <a:gdLst/>
                <a:ahLst/>
                <a:cxnLst/>
                <a:rect l="l" t="t" r="r" b="b"/>
                <a:pathLst>
                  <a:path w="722862" h="262858">
                    <a:moveTo>
                      <a:pt x="722862" y="0"/>
                    </a:moveTo>
                    <a:lnTo>
                      <a:pt x="0" y="0"/>
                    </a:lnTo>
                    <a:lnTo>
                      <a:pt x="0" y="131429"/>
                    </a:lnTo>
                    <a:cubicBezTo>
                      <a:pt x="0" y="204015"/>
                      <a:pt x="161818" y="262858"/>
                      <a:pt x="361431" y="262858"/>
                    </a:cubicBezTo>
                    <a:cubicBezTo>
                      <a:pt x="561044" y="262858"/>
                      <a:pt x="722862" y="204015"/>
                      <a:pt x="722862" y="13142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47" name="Oval 1">
                <a:extLst>
                  <a:ext uri="{FF2B5EF4-FFF2-40B4-BE49-F238E27FC236}">
                    <a16:creationId xmlns:a16="http://schemas.microsoft.com/office/drawing/2014/main" id="{76321913-3534-42A6-BE52-4EF41D812617}"/>
                  </a:ext>
                </a:extLst>
              </p:cNvPr>
              <p:cNvSpPr/>
              <p:nvPr/>
            </p:nvSpPr>
            <p:spPr>
              <a:xfrm flipH="1">
                <a:off x="7268070" y="3573021"/>
                <a:ext cx="377724" cy="72648"/>
              </a:xfrm>
              <a:custGeom>
                <a:avLst/>
                <a:gdLst/>
                <a:ahLst/>
                <a:cxnLst/>
                <a:rect l="l" t="t" r="r" b="b"/>
                <a:pathLst>
                  <a:path w="854293" h="164306">
                    <a:moveTo>
                      <a:pt x="786994" y="0"/>
                    </a:moveTo>
                    <a:lnTo>
                      <a:pt x="67299" y="0"/>
                    </a:lnTo>
                    <a:cubicBezTo>
                      <a:pt x="30131" y="0"/>
                      <a:pt x="0" y="30131"/>
                      <a:pt x="0" y="67299"/>
                    </a:cubicBezTo>
                    <a:lnTo>
                      <a:pt x="0" y="97007"/>
                    </a:lnTo>
                    <a:cubicBezTo>
                      <a:pt x="0" y="134174"/>
                      <a:pt x="30131" y="164306"/>
                      <a:pt x="67299" y="164306"/>
                    </a:cubicBezTo>
                    <a:lnTo>
                      <a:pt x="786994" y="164306"/>
                    </a:lnTo>
                    <a:cubicBezTo>
                      <a:pt x="824162" y="164306"/>
                      <a:pt x="854293" y="134174"/>
                      <a:pt x="854293" y="97007"/>
                    </a:cubicBezTo>
                    <a:lnTo>
                      <a:pt x="854293" y="67299"/>
                    </a:lnTo>
                    <a:cubicBezTo>
                      <a:pt x="854293" y="30131"/>
                      <a:pt x="824162" y="0"/>
                      <a:pt x="7869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48" name="Oval 1">
                <a:extLst>
                  <a:ext uri="{FF2B5EF4-FFF2-40B4-BE49-F238E27FC236}">
                    <a16:creationId xmlns:a16="http://schemas.microsoft.com/office/drawing/2014/main" id="{76127CCD-AAF7-4D32-838B-B30B466A87B3}"/>
                  </a:ext>
                </a:extLst>
              </p:cNvPr>
              <p:cNvSpPr/>
              <p:nvPr/>
            </p:nvSpPr>
            <p:spPr>
              <a:xfrm flipH="1">
                <a:off x="7239014" y="3371941"/>
                <a:ext cx="435836" cy="72647"/>
              </a:xfrm>
              <a:custGeom>
                <a:avLst/>
                <a:gdLst/>
                <a:ahLst/>
                <a:cxnLst/>
                <a:rect l="l" t="t" r="r" b="b"/>
                <a:pathLst>
                  <a:path w="985723" h="164305">
                    <a:moveTo>
                      <a:pt x="918424" y="0"/>
                    </a:moveTo>
                    <a:lnTo>
                      <a:pt x="67300" y="0"/>
                    </a:lnTo>
                    <a:cubicBezTo>
                      <a:pt x="30131" y="0"/>
                      <a:pt x="0" y="30130"/>
                      <a:pt x="0" y="67298"/>
                    </a:cubicBezTo>
                    <a:lnTo>
                      <a:pt x="0" y="97006"/>
                    </a:lnTo>
                    <a:cubicBezTo>
                      <a:pt x="0" y="134173"/>
                      <a:pt x="30131" y="164305"/>
                      <a:pt x="67300" y="164305"/>
                    </a:cubicBezTo>
                    <a:lnTo>
                      <a:pt x="918424" y="164305"/>
                    </a:lnTo>
                    <a:cubicBezTo>
                      <a:pt x="955592" y="164305"/>
                      <a:pt x="985723" y="134173"/>
                      <a:pt x="985723" y="97006"/>
                    </a:cubicBezTo>
                    <a:lnTo>
                      <a:pt x="985723" y="67298"/>
                    </a:lnTo>
                    <a:cubicBezTo>
                      <a:pt x="985723" y="30130"/>
                      <a:pt x="955592" y="0"/>
                      <a:pt x="91842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49" name="Oval 1">
                <a:extLst>
                  <a:ext uri="{FF2B5EF4-FFF2-40B4-BE49-F238E27FC236}">
                    <a16:creationId xmlns:a16="http://schemas.microsoft.com/office/drawing/2014/main" id="{EEE03BBD-FF67-4EE6-BC0F-AF836AA22582}"/>
                  </a:ext>
                </a:extLst>
              </p:cNvPr>
              <p:cNvSpPr/>
              <p:nvPr/>
            </p:nvSpPr>
            <p:spPr>
              <a:xfrm flipH="1">
                <a:off x="6804248" y="2144238"/>
                <a:ext cx="1305367" cy="580151"/>
              </a:xfrm>
              <a:custGeom>
                <a:avLst/>
                <a:gdLst/>
                <a:ahLst/>
                <a:cxnLst/>
                <a:rect l="l" t="t" r="r" b="b"/>
                <a:pathLst>
                  <a:path w="2952328" h="1312117">
                    <a:moveTo>
                      <a:pt x="0" y="1083508"/>
                    </a:moveTo>
                    <a:lnTo>
                      <a:pt x="0" y="1312117"/>
                    </a:lnTo>
                    <a:lnTo>
                      <a:pt x="326584" y="1266395"/>
                    </a:lnTo>
                    <a:lnTo>
                      <a:pt x="326584" y="1129230"/>
                    </a:lnTo>
                    <a:close/>
                    <a:moveTo>
                      <a:pt x="2952328" y="1083508"/>
                    </a:moveTo>
                    <a:lnTo>
                      <a:pt x="2625744" y="1129230"/>
                    </a:lnTo>
                    <a:lnTo>
                      <a:pt x="2625744" y="1266395"/>
                    </a:lnTo>
                    <a:lnTo>
                      <a:pt x="2952328" y="1312117"/>
                    </a:lnTo>
                    <a:close/>
                    <a:moveTo>
                      <a:pt x="602354" y="225997"/>
                    </a:moveTo>
                    <a:lnTo>
                      <a:pt x="427229" y="372943"/>
                    </a:lnTo>
                    <a:lnTo>
                      <a:pt x="672178" y="593732"/>
                    </a:lnTo>
                    <a:lnTo>
                      <a:pt x="777253" y="505564"/>
                    </a:lnTo>
                    <a:close/>
                    <a:moveTo>
                      <a:pt x="2333760" y="225997"/>
                    </a:moveTo>
                    <a:lnTo>
                      <a:pt x="2158860" y="505564"/>
                    </a:lnTo>
                    <a:lnTo>
                      <a:pt x="2263935" y="593732"/>
                    </a:lnTo>
                    <a:lnTo>
                      <a:pt x="2508884" y="372943"/>
                    </a:lnTo>
                    <a:close/>
                    <a:moveTo>
                      <a:pt x="1614138" y="0"/>
                    </a:moveTo>
                    <a:lnTo>
                      <a:pt x="1385529" y="0"/>
                    </a:lnTo>
                    <a:lnTo>
                      <a:pt x="1431251" y="326584"/>
                    </a:lnTo>
                    <a:lnTo>
                      <a:pt x="1568416" y="32658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50" name="Oval 1">
                <a:extLst>
                  <a:ext uri="{FF2B5EF4-FFF2-40B4-BE49-F238E27FC236}">
                    <a16:creationId xmlns:a16="http://schemas.microsoft.com/office/drawing/2014/main" id="{FFC0645D-DEC7-4FFB-8C59-CF89917C5C5E}"/>
                  </a:ext>
                </a:extLst>
              </p:cNvPr>
              <p:cNvSpPr/>
              <p:nvPr/>
            </p:nvSpPr>
            <p:spPr>
              <a:xfrm flipH="1">
                <a:off x="7023065" y="2349405"/>
                <a:ext cx="867734" cy="957278"/>
              </a:xfrm>
              <a:custGeom>
                <a:avLst/>
                <a:gdLst/>
                <a:ahLst/>
                <a:cxnLst/>
                <a:rect l="l" t="t" r="r" b="b"/>
                <a:pathLst>
                  <a:path w="1962541" h="2165060">
                    <a:moveTo>
                      <a:pt x="983432" y="198538"/>
                    </a:moveTo>
                    <a:cubicBezTo>
                      <a:pt x="1424692" y="199056"/>
                      <a:pt x="1782226" y="556942"/>
                      <a:pt x="1782226" y="998335"/>
                    </a:cubicBezTo>
                    <a:cubicBezTo>
                      <a:pt x="1782226" y="1297141"/>
                      <a:pt x="1568968" y="1592048"/>
                      <a:pt x="1401058" y="1726777"/>
                    </a:cubicBezTo>
                    <a:cubicBezTo>
                      <a:pt x="1324499" y="1815355"/>
                      <a:pt x="1330568" y="1817170"/>
                      <a:pt x="1299456" y="1930538"/>
                    </a:cubicBezTo>
                    <a:cubicBezTo>
                      <a:pt x="1287062" y="2010030"/>
                      <a:pt x="1312171" y="2017975"/>
                      <a:pt x="1240941" y="2022107"/>
                    </a:cubicBezTo>
                    <a:lnTo>
                      <a:pt x="1199256" y="2021773"/>
                    </a:lnTo>
                    <a:lnTo>
                      <a:pt x="1196081" y="2038665"/>
                    </a:lnTo>
                    <a:lnTo>
                      <a:pt x="738881" y="2038665"/>
                    </a:lnTo>
                    <a:lnTo>
                      <a:pt x="735747" y="2021994"/>
                    </a:lnTo>
                    <a:lnTo>
                      <a:pt x="721599" y="2022107"/>
                    </a:lnTo>
                    <a:cubicBezTo>
                      <a:pt x="650369" y="2017975"/>
                      <a:pt x="675479" y="2010030"/>
                      <a:pt x="663084" y="1930538"/>
                    </a:cubicBezTo>
                    <a:cubicBezTo>
                      <a:pt x="631973" y="1817170"/>
                      <a:pt x="638043" y="1815355"/>
                      <a:pt x="561482" y="1726777"/>
                    </a:cubicBezTo>
                    <a:cubicBezTo>
                      <a:pt x="393573" y="1592048"/>
                      <a:pt x="180314" y="1297141"/>
                      <a:pt x="180314" y="998335"/>
                    </a:cubicBezTo>
                    <a:cubicBezTo>
                      <a:pt x="180314" y="556942"/>
                      <a:pt x="537849" y="199056"/>
                      <a:pt x="979110" y="198538"/>
                    </a:cubicBezTo>
                    <a:lnTo>
                      <a:pt x="979110" y="198736"/>
                    </a:lnTo>
                    <a:lnTo>
                      <a:pt x="981272" y="198569"/>
                    </a:lnTo>
                    <a:lnTo>
                      <a:pt x="983432" y="198736"/>
                    </a:lnTo>
                    <a:close/>
                    <a:moveTo>
                      <a:pt x="983110" y="0"/>
                    </a:moveTo>
                    <a:lnTo>
                      <a:pt x="981272" y="142"/>
                    </a:lnTo>
                    <a:lnTo>
                      <a:pt x="979432" y="0"/>
                    </a:lnTo>
                    <a:cubicBezTo>
                      <a:pt x="438507" y="0"/>
                      <a:pt x="0" y="438506"/>
                      <a:pt x="0" y="979431"/>
                    </a:cubicBezTo>
                    <a:cubicBezTo>
                      <a:pt x="0" y="1345477"/>
                      <a:pt x="261357" y="1706742"/>
                      <a:pt x="466993" y="1871641"/>
                    </a:cubicBezTo>
                    <a:cubicBezTo>
                      <a:pt x="528256" y="1942221"/>
                      <a:pt x="501219" y="1979308"/>
                      <a:pt x="514383" y="2071318"/>
                    </a:cubicBezTo>
                    <a:cubicBezTo>
                      <a:pt x="548609" y="2142347"/>
                      <a:pt x="579223" y="2165060"/>
                      <a:pt x="639719" y="2165060"/>
                    </a:cubicBezTo>
                    <a:lnTo>
                      <a:pt x="981272" y="2163837"/>
                    </a:lnTo>
                    <a:lnTo>
                      <a:pt x="1322821" y="2165060"/>
                    </a:lnTo>
                    <a:cubicBezTo>
                      <a:pt x="1383319" y="2165060"/>
                      <a:pt x="1413932" y="2142347"/>
                      <a:pt x="1448157" y="2071318"/>
                    </a:cubicBezTo>
                    <a:cubicBezTo>
                      <a:pt x="1461321" y="1979308"/>
                      <a:pt x="1434285" y="1942221"/>
                      <a:pt x="1495548" y="1871641"/>
                    </a:cubicBezTo>
                    <a:cubicBezTo>
                      <a:pt x="1701183" y="1706742"/>
                      <a:pt x="1962541" y="1345477"/>
                      <a:pt x="1962541" y="979431"/>
                    </a:cubicBezTo>
                    <a:cubicBezTo>
                      <a:pt x="1962541" y="438506"/>
                      <a:pt x="1524034" y="0"/>
                      <a:pt x="98311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451" name="Oval 1">
                <a:extLst>
                  <a:ext uri="{FF2B5EF4-FFF2-40B4-BE49-F238E27FC236}">
                    <a16:creationId xmlns:a16="http://schemas.microsoft.com/office/drawing/2014/main" id="{5328409C-9D89-4ED7-AC54-6DF0ADFD9411}"/>
                  </a:ext>
                </a:extLst>
              </p:cNvPr>
              <p:cNvSpPr/>
              <p:nvPr/>
            </p:nvSpPr>
            <p:spPr>
              <a:xfrm>
                <a:off x="7295982" y="2781927"/>
                <a:ext cx="314505" cy="479278"/>
              </a:xfrm>
              <a:custGeom>
                <a:avLst/>
                <a:gdLst/>
                <a:ahLst/>
                <a:cxnLst/>
                <a:rect l="l" t="t" r="r" b="b"/>
                <a:pathLst>
                  <a:path w="652160" h="993834">
                    <a:moveTo>
                      <a:pt x="198701" y="0"/>
                    </a:moveTo>
                    <a:cubicBezTo>
                      <a:pt x="224613" y="0"/>
                      <a:pt x="248174" y="10856"/>
                      <a:pt x="265274" y="29005"/>
                    </a:cubicBezTo>
                    <a:cubicBezTo>
                      <a:pt x="282373" y="10856"/>
                      <a:pt x="305935" y="0"/>
                      <a:pt x="331846" y="0"/>
                    </a:cubicBezTo>
                    <a:cubicBezTo>
                      <a:pt x="357757" y="0"/>
                      <a:pt x="381319" y="10856"/>
                      <a:pt x="398419" y="29005"/>
                    </a:cubicBezTo>
                    <a:cubicBezTo>
                      <a:pt x="415518" y="10856"/>
                      <a:pt x="439080" y="0"/>
                      <a:pt x="464991" y="0"/>
                    </a:cubicBezTo>
                    <a:cubicBezTo>
                      <a:pt x="493781" y="0"/>
                      <a:pt x="519672" y="13403"/>
                      <a:pt x="536964" y="35278"/>
                    </a:cubicBezTo>
                    <a:cubicBezTo>
                      <a:pt x="547749" y="12292"/>
                      <a:pt x="572873" y="-1398"/>
                      <a:pt x="599292" y="2787"/>
                    </a:cubicBezTo>
                    <a:lnTo>
                      <a:pt x="601385" y="3119"/>
                    </a:lnTo>
                    <a:cubicBezTo>
                      <a:pt x="634213" y="8318"/>
                      <a:pt x="656609" y="39145"/>
                      <a:pt x="651411" y="71971"/>
                    </a:cubicBezTo>
                    <a:lnTo>
                      <a:pt x="505401" y="993834"/>
                    </a:lnTo>
                    <a:lnTo>
                      <a:pt x="381396" y="993834"/>
                    </a:lnTo>
                    <a:lnTo>
                      <a:pt x="507063" y="200404"/>
                    </a:lnTo>
                    <a:cubicBezTo>
                      <a:pt x="494607" y="207834"/>
                      <a:pt x="480204" y="211576"/>
                      <a:pt x="464991" y="211576"/>
                    </a:cubicBezTo>
                    <a:cubicBezTo>
                      <a:pt x="439080" y="211576"/>
                      <a:pt x="415518" y="200720"/>
                      <a:pt x="398419" y="182571"/>
                    </a:cubicBezTo>
                    <a:cubicBezTo>
                      <a:pt x="381319" y="200720"/>
                      <a:pt x="357757" y="211576"/>
                      <a:pt x="331846" y="211576"/>
                    </a:cubicBezTo>
                    <a:cubicBezTo>
                      <a:pt x="305935" y="211576"/>
                      <a:pt x="282373" y="200720"/>
                      <a:pt x="265274" y="182571"/>
                    </a:cubicBezTo>
                    <a:cubicBezTo>
                      <a:pt x="248174" y="200720"/>
                      <a:pt x="224613" y="211576"/>
                      <a:pt x="198701" y="211576"/>
                    </a:cubicBezTo>
                    <a:cubicBezTo>
                      <a:pt x="177469" y="211576"/>
                      <a:pt x="157813" y="204286"/>
                      <a:pt x="142909" y="190419"/>
                    </a:cubicBezTo>
                    <a:lnTo>
                      <a:pt x="270158" y="993834"/>
                    </a:lnTo>
                    <a:lnTo>
                      <a:pt x="146152" y="993834"/>
                    </a:lnTo>
                    <a:lnTo>
                      <a:pt x="750" y="75802"/>
                    </a:lnTo>
                    <a:cubicBezTo>
                      <a:pt x="-4449" y="42974"/>
                      <a:pt x="17947" y="12148"/>
                      <a:pt x="50775" y="6949"/>
                    </a:cubicBezTo>
                    <a:lnTo>
                      <a:pt x="52868" y="6617"/>
                    </a:lnTo>
                    <a:cubicBezTo>
                      <a:pt x="82704" y="1892"/>
                      <a:pt x="110887" y="19962"/>
                      <a:pt x="118608" y="48277"/>
                    </a:cubicBezTo>
                    <a:cubicBezTo>
                      <a:pt x="134584" y="18793"/>
                      <a:pt x="164609" y="0"/>
                      <a:pt x="19870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grpSp>
    </p:spTree>
    <p:extLst>
      <p:ext uri="{BB962C8B-B14F-4D97-AF65-F5344CB8AC3E}">
        <p14:creationId xmlns:p14="http://schemas.microsoft.com/office/powerpoint/2010/main" val="215072551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17_Contents slide layout">
    <p:bg>
      <p:bgPr>
        <a:solidFill>
          <a:schemeClr val="accent1"/>
        </a:solidFill>
        <a:effectLst/>
      </p:bgPr>
    </p:bg>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E96628AC-3697-48BD-87C6-3C079434D30D}"/>
              </a:ext>
            </a:extLst>
          </p:cNvPr>
          <p:cNvSpPr/>
          <p:nvPr userDrawn="1"/>
        </p:nvSpPr>
        <p:spPr>
          <a:xfrm rot="10800000" flipH="1">
            <a:off x="694655" y="157106"/>
            <a:ext cx="394227" cy="1404914"/>
          </a:xfrm>
          <a:custGeom>
            <a:avLst/>
            <a:gdLst>
              <a:gd name="connsiteX0" fmla="*/ 205688 w 525636"/>
              <a:gd name="connsiteY0" fmla="*/ 1383334 h 1404914"/>
              <a:gd name="connsiteX1" fmla="*/ 19342 w 525636"/>
              <a:gd name="connsiteY1" fmla="*/ 1239305 h 1404914"/>
              <a:gd name="connsiteX2" fmla="*/ 87644 w 525636"/>
              <a:gd name="connsiteY2" fmla="*/ 1098246 h 1404914"/>
              <a:gd name="connsiteX3" fmla="*/ 296263 w 525636"/>
              <a:gd name="connsiteY3" fmla="*/ 1041080 h 1404914"/>
              <a:gd name="connsiteX4" fmla="*/ 419503 w 525636"/>
              <a:gd name="connsiteY4" fmla="*/ 1061868 h 1404914"/>
              <a:gd name="connsiteX5" fmla="*/ 434352 w 525636"/>
              <a:gd name="connsiteY5" fmla="*/ 1080428 h 1404914"/>
              <a:gd name="connsiteX6" fmla="*/ 331899 w 525636"/>
              <a:gd name="connsiteY6" fmla="*/ 1312061 h 1404914"/>
              <a:gd name="connsiteX7" fmla="*/ 205688 w 525636"/>
              <a:gd name="connsiteY7" fmla="*/ 1383334 h 1404914"/>
              <a:gd name="connsiteX8" fmla="*/ 200584 w 525636"/>
              <a:gd name="connsiteY8" fmla="*/ 1404864 h 1404914"/>
              <a:gd name="connsiteX9" fmla="*/ 362337 w 525636"/>
              <a:gd name="connsiteY9" fmla="*/ 1310576 h 1404914"/>
              <a:gd name="connsiteX10" fmla="*/ 453655 w 525636"/>
              <a:gd name="connsiteY10" fmla="*/ 1094534 h 1404914"/>
              <a:gd name="connsiteX11" fmla="*/ 462285 w 525636"/>
              <a:gd name="connsiteY11" fmla="*/ 1078387 h 1404914"/>
              <a:gd name="connsiteX12" fmla="*/ 466239 w 525636"/>
              <a:gd name="connsiteY12" fmla="*/ 1078995 h 1404914"/>
              <a:gd name="connsiteX13" fmla="*/ 471806 w 525636"/>
              <a:gd name="connsiteY13" fmla="*/ 1055257 h 1404914"/>
              <a:gd name="connsiteX14" fmla="*/ 469234 w 525636"/>
              <a:gd name="connsiteY14" fmla="*/ 1053817 h 1404914"/>
              <a:gd name="connsiteX15" fmla="*/ 468503 w 525636"/>
              <a:gd name="connsiteY15" fmla="*/ 1027717 h 1404914"/>
              <a:gd name="connsiteX16" fmla="*/ 515275 w 525636"/>
              <a:gd name="connsiteY16" fmla="*/ 823552 h 1404914"/>
              <a:gd name="connsiteX17" fmla="*/ 490033 w 525636"/>
              <a:gd name="connsiteY17" fmla="*/ 526586 h 1404914"/>
              <a:gd name="connsiteX18" fmla="*/ 344519 w 525636"/>
              <a:gd name="connsiteY18" fmla="*/ 363255 h 1404914"/>
              <a:gd name="connsiteX19" fmla="*/ 144068 w 525636"/>
              <a:gd name="connsiteY19" fmla="*/ 99698 h 1404914"/>
              <a:gd name="connsiteX20" fmla="*/ 125601 w 525636"/>
              <a:gd name="connsiteY20" fmla="*/ 12000 h 1404914"/>
              <a:gd name="connsiteX21" fmla="*/ 125877 w 525636"/>
              <a:gd name="connsiteY21" fmla="*/ 0 h 1404914"/>
              <a:gd name="connsiteX22" fmla="*/ 109081 w 525636"/>
              <a:gd name="connsiteY22" fmla="*/ 0 h 1404914"/>
              <a:gd name="connsiteX23" fmla="*/ 110044 w 525636"/>
              <a:gd name="connsiteY23" fmla="*/ 33750 h 1404914"/>
              <a:gd name="connsiteX24" fmla="*/ 251717 w 525636"/>
              <a:gd name="connsiteY24" fmla="*/ 309059 h 1404914"/>
              <a:gd name="connsiteX25" fmla="*/ 378670 w 525636"/>
              <a:gd name="connsiteY25" fmla="*/ 419678 h 1404914"/>
              <a:gd name="connsiteX26" fmla="*/ 508593 w 525636"/>
              <a:gd name="connsiteY26" fmla="*/ 708478 h 1404914"/>
              <a:gd name="connsiteX27" fmla="*/ 449942 w 525636"/>
              <a:gd name="connsiteY27" fmla="*/ 1030687 h 1404914"/>
              <a:gd name="connsiteX28" fmla="*/ 426927 w 525636"/>
              <a:gd name="connsiteY28" fmla="*/ 1041823 h 1404914"/>
              <a:gd name="connsiteX29" fmla="*/ 338580 w 525636"/>
              <a:gd name="connsiteY29" fmla="*/ 1025489 h 1404914"/>
              <a:gd name="connsiteX30" fmla="*/ 70568 w 525636"/>
              <a:gd name="connsiteY30" fmla="*/ 1088594 h 1404914"/>
              <a:gd name="connsiteX31" fmla="*/ 52750 w 525636"/>
              <a:gd name="connsiteY31" fmla="*/ 1347697 h 1404914"/>
              <a:gd name="connsiteX32" fmla="*/ 200584 w 525636"/>
              <a:gd name="connsiteY32" fmla="*/ 1404864 h 14049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25636" h="1404914">
                <a:moveTo>
                  <a:pt x="205688" y="1383334"/>
                </a:moveTo>
                <a:cubicBezTo>
                  <a:pt x="101750" y="1382591"/>
                  <a:pt x="28250" y="1322456"/>
                  <a:pt x="19342" y="1239305"/>
                </a:cubicBezTo>
                <a:cubicBezTo>
                  <a:pt x="12660" y="1178427"/>
                  <a:pt x="40130" y="1132397"/>
                  <a:pt x="87644" y="1098246"/>
                </a:cubicBezTo>
                <a:cubicBezTo>
                  <a:pt x="150006" y="1052959"/>
                  <a:pt x="221278" y="1038853"/>
                  <a:pt x="296263" y="1041080"/>
                </a:cubicBezTo>
                <a:cubicBezTo>
                  <a:pt x="337838" y="1042565"/>
                  <a:pt x="379413" y="1048504"/>
                  <a:pt x="419503" y="1061868"/>
                </a:cubicBezTo>
                <a:cubicBezTo>
                  <a:pt x="430639" y="1064838"/>
                  <a:pt x="438064" y="1066323"/>
                  <a:pt x="434352" y="1080428"/>
                </a:cubicBezTo>
                <a:cubicBezTo>
                  <a:pt x="411336" y="1162836"/>
                  <a:pt x="386095" y="1243759"/>
                  <a:pt x="331899" y="1312061"/>
                </a:cubicBezTo>
                <a:cubicBezTo>
                  <a:pt x="297747" y="1355864"/>
                  <a:pt x="253202" y="1383334"/>
                  <a:pt x="205688" y="1383334"/>
                </a:cubicBezTo>
                <a:close/>
                <a:moveTo>
                  <a:pt x="200584" y="1404864"/>
                </a:moveTo>
                <a:cubicBezTo>
                  <a:pt x="257842" y="1403564"/>
                  <a:pt x="317421" y="1377022"/>
                  <a:pt x="362337" y="1310576"/>
                </a:cubicBezTo>
                <a:cubicBezTo>
                  <a:pt x="406883" y="1244502"/>
                  <a:pt x="432124" y="1170261"/>
                  <a:pt x="453655" y="1094534"/>
                </a:cubicBezTo>
                <a:cubicBezTo>
                  <a:pt x="456254" y="1085254"/>
                  <a:pt x="458481" y="1080243"/>
                  <a:pt x="462285" y="1078387"/>
                </a:cubicBezTo>
                <a:lnTo>
                  <a:pt x="466239" y="1078995"/>
                </a:lnTo>
                <a:lnTo>
                  <a:pt x="471806" y="1055257"/>
                </a:lnTo>
                <a:lnTo>
                  <a:pt x="469234" y="1053817"/>
                </a:lnTo>
                <a:cubicBezTo>
                  <a:pt x="462517" y="1047205"/>
                  <a:pt x="465718" y="1038296"/>
                  <a:pt x="468503" y="1027717"/>
                </a:cubicBezTo>
                <a:cubicBezTo>
                  <a:pt x="486321" y="960157"/>
                  <a:pt x="504881" y="892597"/>
                  <a:pt x="515275" y="823552"/>
                </a:cubicBezTo>
                <a:cubicBezTo>
                  <a:pt x="530123" y="722584"/>
                  <a:pt x="534578" y="622358"/>
                  <a:pt x="490033" y="526586"/>
                </a:cubicBezTo>
                <a:cubicBezTo>
                  <a:pt x="457367" y="457542"/>
                  <a:pt x="402428" y="408542"/>
                  <a:pt x="344519" y="363255"/>
                </a:cubicBezTo>
                <a:cubicBezTo>
                  <a:pt x="253944" y="292726"/>
                  <a:pt x="178961" y="211803"/>
                  <a:pt x="144068" y="99698"/>
                </a:cubicBezTo>
                <a:cubicBezTo>
                  <a:pt x="135159" y="70744"/>
                  <a:pt x="128663" y="41789"/>
                  <a:pt x="125601" y="12000"/>
                </a:cubicBezTo>
                <a:lnTo>
                  <a:pt x="125877" y="0"/>
                </a:lnTo>
                <a:lnTo>
                  <a:pt x="109081" y="0"/>
                </a:lnTo>
                <a:lnTo>
                  <a:pt x="110044" y="33750"/>
                </a:lnTo>
                <a:cubicBezTo>
                  <a:pt x="124069" y="138257"/>
                  <a:pt x="170981" y="230548"/>
                  <a:pt x="251717" y="309059"/>
                </a:cubicBezTo>
                <a:cubicBezTo>
                  <a:pt x="291808" y="348407"/>
                  <a:pt x="335611" y="384043"/>
                  <a:pt x="378670" y="419678"/>
                </a:cubicBezTo>
                <a:cubicBezTo>
                  <a:pt x="469245" y="494662"/>
                  <a:pt x="510078" y="591919"/>
                  <a:pt x="508593" y="708478"/>
                </a:cubicBezTo>
                <a:cubicBezTo>
                  <a:pt x="507109" y="819098"/>
                  <a:pt x="477412" y="925264"/>
                  <a:pt x="449942" y="1030687"/>
                </a:cubicBezTo>
                <a:cubicBezTo>
                  <a:pt x="446230" y="1045535"/>
                  <a:pt x="439549" y="1044792"/>
                  <a:pt x="426927" y="1041823"/>
                </a:cubicBezTo>
                <a:cubicBezTo>
                  <a:pt x="397973" y="1035140"/>
                  <a:pt x="368277" y="1028459"/>
                  <a:pt x="338580" y="1025489"/>
                </a:cubicBezTo>
                <a:cubicBezTo>
                  <a:pt x="242066" y="1015095"/>
                  <a:pt x="150749" y="1027717"/>
                  <a:pt x="70568" y="1088594"/>
                </a:cubicBezTo>
                <a:cubicBezTo>
                  <a:pt x="-15551" y="1154669"/>
                  <a:pt x="-24461" y="1273455"/>
                  <a:pt x="52750" y="1347697"/>
                </a:cubicBezTo>
                <a:cubicBezTo>
                  <a:pt x="88386" y="1382220"/>
                  <a:pt x="143325" y="1406163"/>
                  <a:pt x="200584" y="1404864"/>
                </a:cubicBezTo>
                <a:close/>
              </a:path>
            </a:pathLst>
          </a:custGeom>
          <a:solidFill>
            <a:schemeClr val="bg1"/>
          </a:solidFill>
          <a:ln w="8005" cap="flat">
            <a:noFill/>
            <a:prstDash val="solid"/>
            <a:miter/>
          </a:ln>
        </p:spPr>
        <p:txBody>
          <a:bodyPr wrap="square" rtlCol="0" anchor="ctr">
            <a:noAutofit/>
          </a:bodyPr>
          <a:lstStyle/>
          <a:p>
            <a:endParaRPr lang="en-US" sz="1350"/>
          </a:p>
        </p:txBody>
      </p:sp>
      <p:sp>
        <p:nvSpPr>
          <p:cNvPr id="15" name="Freeform: Shape 14">
            <a:extLst>
              <a:ext uri="{FF2B5EF4-FFF2-40B4-BE49-F238E27FC236}">
                <a16:creationId xmlns:a16="http://schemas.microsoft.com/office/drawing/2014/main" id="{CA989133-BE59-47D5-A5D3-3B6037056F73}"/>
              </a:ext>
            </a:extLst>
          </p:cNvPr>
          <p:cNvSpPr/>
          <p:nvPr userDrawn="1"/>
        </p:nvSpPr>
        <p:spPr>
          <a:xfrm rot="10800000">
            <a:off x="1028619" y="290673"/>
            <a:ext cx="7931350" cy="1562905"/>
          </a:xfrm>
          <a:custGeom>
            <a:avLst/>
            <a:gdLst>
              <a:gd name="connsiteX0" fmla="*/ 4960764 w 10575133"/>
              <a:gd name="connsiteY0" fmla="*/ 1063167 h 1562905"/>
              <a:gd name="connsiteX1" fmla="*/ 4807177 w 10575133"/>
              <a:gd name="connsiteY1" fmla="*/ 1126458 h 1562905"/>
              <a:gd name="connsiteX2" fmla="*/ 4725511 w 10575133"/>
              <a:gd name="connsiteY2" fmla="*/ 1291274 h 1562905"/>
              <a:gd name="connsiteX3" fmla="*/ 4776738 w 10575133"/>
              <a:gd name="connsiteY3" fmla="*/ 1416743 h 1562905"/>
              <a:gd name="connsiteX4" fmla="*/ 4842813 w 10575133"/>
              <a:gd name="connsiteY4" fmla="*/ 1424166 h 1562905"/>
              <a:gd name="connsiteX5" fmla="*/ 4889585 w 10575133"/>
              <a:gd name="connsiteY5" fmla="*/ 1424166 h 1562905"/>
              <a:gd name="connsiteX6" fmla="*/ 5107113 w 10575133"/>
              <a:gd name="connsiteY6" fmla="*/ 1367000 h 1562905"/>
              <a:gd name="connsiteX7" fmla="*/ 5122703 w 10575133"/>
              <a:gd name="connsiteY7" fmla="*/ 1105670 h 1562905"/>
              <a:gd name="connsiteX8" fmla="*/ 4960764 w 10575133"/>
              <a:gd name="connsiteY8" fmla="*/ 1063167 h 1562905"/>
              <a:gd name="connsiteX9" fmla="*/ 296263 w 10575133"/>
              <a:gd name="connsiteY9" fmla="*/ 1041080 h 1562905"/>
              <a:gd name="connsiteX10" fmla="*/ 87644 w 10575133"/>
              <a:gd name="connsiteY10" fmla="*/ 1098246 h 1562905"/>
              <a:gd name="connsiteX11" fmla="*/ 19342 w 10575133"/>
              <a:gd name="connsiteY11" fmla="*/ 1239305 h 1562905"/>
              <a:gd name="connsiteX12" fmla="*/ 205688 w 10575133"/>
              <a:gd name="connsiteY12" fmla="*/ 1383334 h 1562905"/>
              <a:gd name="connsiteX13" fmla="*/ 331899 w 10575133"/>
              <a:gd name="connsiteY13" fmla="*/ 1312061 h 1562905"/>
              <a:gd name="connsiteX14" fmla="*/ 434352 w 10575133"/>
              <a:gd name="connsiteY14" fmla="*/ 1080428 h 1562905"/>
              <a:gd name="connsiteX15" fmla="*/ 419503 w 10575133"/>
              <a:gd name="connsiteY15" fmla="*/ 1061868 h 1562905"/>
              <a:gd name="connsiteX16" fmla="*/ 296263 w 10575133"/>
              <a:gd name="connsiteY16" fmla="*/ 1041080 h 1562905"/>
              <a:gd name="connsiteX17" fmla="*/ 109081 w 10575133"/>
              <a:gd name="connsiteY17" fmla="*/ 0 h 1562905"/>
              <a:gd name="connsiteX18" fmla="*/ 125877 w 10575133"/>
              <a:gd name="connsiteY18" fmla="*/ 0 h 1562905"/>
              <a:gd name="connsiteX19" fmla="*/ 125601 w 10575133"/>
              <a:gd name="connsiteY19" fmla="*/ 12000 h 1562905"/>
              <a:gd name="connsiteX20" fmla="*/ 144068 w 10575133"/>
              <a:gd name="connsiteY20" fmla="*/ 99698 h 1562905"/>
              <a:gd name="connsiteX21" fmla="*/ 344519 w 10575133"/>
              <a:gd name="connsiteY21" fmla="*/ 363255 h 1562905"/>
              <a:gd name="connsiteX22" fmla="*/ 490033 w 10575133"/>
              <a:gd name="connsiteY22" fmla="*/ 526586 h 1562905"/>
              <a:gd name="connsiteX23" fmla="*/ 515275 w 10575133"/>
              <a:gd name="connsiteY23" fmla="*/ 823552 h 1562905"/>
              <a:gd name="connsiteX24" fmla="*/ 468503 w 10575133"/>
              <a:gd name="connsiteY24" fmla="*/ 1027717 h 1562905"/>
              <a:gd name="connsiteX25" fmla="*/ 479639 w 10575133"/>
              <a:gd name="connsiteY25" fmla="*/ 1059641 h 1562905"/>
              <a:gd name="connsiteX26" fmla="*/ 691970 w 10575133"/>
              <a:gd name="connsiteY26" fmla="*/ 1247471 h 1562905"/>
              <a:gd name="connsiteX27" fmla="*/ 985966 w 10575133"/>
              <a:gd name="connsiteY27" fmla="*/ 1434560 h 1562905"/>
              <a:gd name="connsiteX28" fmla="*/ 1724669 w 10575133"/>
              <a:gd name="connsiteY28" fmla="*/ 1456832 h 1562905"/>
              <a:gd name="connsiteX29" fmla="*/ 2288163 w 10575133"/>
              <a:gd name="connsiteY29" fmla="*/ 1414514 h 1562905"/>
              <a:gd name="connsiteX30" fmla="*/ 2872443 w 10575133"/>
              <a:gd name="connsiteY30" fmla="*/ 1371455 h 1562905"/>
              <a:gd name="connsiteX31" fmla="*/ 3676478 w 10575133"/>
              <a:gd name="connsiteY31" fmla="*/ 1346213 h 1562905"/>
              <a:gd name="connsiteX32" fmla="*/ 4303077 w 10575133"/>
              <a:gd name="connsiteY32" fmla="*/ 1398182 h 1562905"/>
              <a:gd name="connsiteX33" fmla="*/ 4751495 w 10575133"/>
              <a:gd name="connsiteY33" fmla="*/ 1427879 h 1562905"/>
              <a:gd name="connsiteX34" fmla="*/ 4735162 w 10575133"/>
              <a:gd name="connsiteY34" fmla="*/ 1397439 h 1562905"/>
              <a:gd name="connsiteX35" fmla="*/ 4744814 w 10575133"/>
              <a:gd name="connsiteY35" fmla="*/ 1167291 h 1562905"/>
              <a:gd name="connsiteX36" fmla="*/ 5150915 w 10575133"/>
              <a:gd name="connsiteY36" fmla="*/ 1101959 h 1562905"/>
              <a:gd name="connsiteX37" fmla="*/ 5139779 w 10575133"/>
              <a:gd name="connsiteY37" fmla="*/ 1367000 h 1562905"/>
              <a:gd name="connsiteX38" fmla="*/ 4963084 w 10575133"/>
              <a:gd name="connsiteY38" fmla="*/ 1435303 h 1562905"/>
              <a:gd name="connsiteX39" fmla="*/ 4810147 w 10575133"/>
              <a:gd name="connsiteY39" fmla="*/ 1447923 h 1562905"/>
              <a:gd name="connsiteX40" fmla="*/ 4954918 w 10575133"/>
              <a:gd name="connsiteY40" fmla="*/ 1516226 h 1562905"/>
              <a:gd name="connsiteX41" fmla="*/ 5425609 w 10575133"/>
              <a:gd name="connsiteY41" fmla="*/ 1510286 h 1562905"/>
              <a:gd name="connsiteX42" fmla="*/ 5893330 w 10575133"/>
              <a:gd name="connsiteY42" fmla="*/ 1361061 h 1562905"/>
              <a:gd name="connsiteX43" fmla="*/ 6337295 w 10575133"/>
              <a:gd name="connsiteY43" fmla="*/ 1271971 h 1562905"/>
              <a:gd name="connsiteX44" fmla="*/ 7120543 w 10575133"/>
              <a:gd name="connsiteY44" fmla="*/ 1270486 h 1562905"/>
              <a:gd name="connsiteX45" fmla="*/ 7740459 w 10575133"/>
              <a:gd name="connsiteY45" fmla="*/ 1296471 h 1562905"/>
              <a:gd name="connsiteX46" fmla="*/ 8154725 w 10575133"/>
              <a:gd name="connsiteY46" fmla="*/ 1338789 h 1562905"/>
              <a:gd name="connsiteX47" fmla="*/ 8445753 w 10575133"/>
              <a:gd name="connsiteY47" fmla="*/ 1395212 h 1562905"/>
              <a:gd name="connsiteX48" fmla="*/ 8884520 w 10575133"/>
              <a:gd name="connsiteY48" fmla="*/ 1405606 h 1562905"/>
              <a:gd name="connsiteX49" fmla="*/ 9393075 w 10575133"/>
              <a:gd name="connsiteY49" fmla="*/ 1372197 h 1562905"/>
              <a:gd name="connsiteX50" fmla="*/ 10023385 w 10575133"/>
              <a:gd name="connsiteY50" fmla="*/ 1322456 h 1562905"/>
              <a:gd name="connsiteX51" fmla="*/ 10569624 w 10575133"/>
              <a:gd name="connsiteY51" fmla="*/ 1350406 h 1562905"/>
              <a:gd name="connsiteX52" fmla="*/ 10575133 w 10575133"/>
              <a:gd name="connsiteY52" fmla="*/ 1373420 h 1562905"/>
              <a:gd name="connsiteX53" fmla="*/ 9935779 w 10575133"/>
              <a:gd name="connsiteY53" fmla="*/ 1351409 h 1562905"/>
              <a:gd name="connsiteX54" fmla="*/ 9439104 w 10575133"/>
              <a:gd name="connsiteY54" fmla="*/ 1390758 h 1562905"/>
              <a:gd name="connsiteX55" fmla="*/ 8973610 w 10575133"/>
              <a:gd name="connsiteY55" fmla="*/ 1422681 h 1562905"/>
              <a:gd name="connsiteX56" fmla="*/ 8418283 w 10575133"/>
              <a:gd name="connsiteY56" fmla="*/ 1413030 h 1562905"/>
              <a:gd name="connsiteX57" fmla="*/ 8175514 w 10575133"/>
              <a:gd name="connsiteY57" fmla="*/ 1364774 h 1562905"/>
              <a:gd name="connsiteX58" fmla="*/ 7782033 w 10575133"/>
              <a:gd name="connsiteY58" fmla="*/ 1321713 h 1562905"/>
              <a:gd name="connsiteX59" fmla="*/ 7039619 w 10575133"/>
              <a:gd name="connsiteY59" fmla="*/ 1289047 h 1562905"/>
              <a:gd name="connsiteX60" fmla="*/ 6366991 w 10575133"/>
              <a:gd name="connsiteY60" fmla="*/ 1291274 h 1562905"/>
              <a:gd name="connsiteX61" fmla="*/ 5754499 w 10575133"/>
              <a:gd name="connsiteY61" fmla="*/ 1432333 h 1562905"/>
              <a:gd name="connsiteX62" fmla="*/ 5395912 w 10575133"/>
              <a:gd name="connsiteY62" fmla="*/ 1539983 h 1562905"/>
              <a:gd name="connsiteX63" fmla="*/ 4931160 w 10575133"/>
              <a:gd name="connsiteY63" fmla="*/ 1531817 h 1562905"/>
              <a:gd name="connsiteX64" fmla="*/ 4792329 w 10575133"/>
              <a:gd name="connsiteY64" fmla="*/ 1461287 h 1562905"/>
              <a:gd name="connsiteX65" fmla="*/ 4764117 w 10575133"/>
              <a:gd name="connsiteY65" fmla="*/ 1449408 h 1562905"/>
              <a:gd name="connsiteX66" fmla="*/ 4181321 w 10575133"/>
              <a:gd name="connsiteY66" fmla="*/ 1404121 h 1562905"/>
              <a:gd name="connsiteX67" fmla="*/ 3366892 w 10575133"/>
              <a:gd name="connsiteY67" fmla="*/ 1372197 h 1562905"/>
              <a:gd name="connsiteX68" fmla="*/ 2642294 w 10575133"/>
              <a:gd name="connsiteY68" fmla="*/ 1408576 h 1562905"/>
              <a:gd name="connsiteX69" fmla="*/ 2047620 w 10575133"/>
              <a:gd name="connsiteY69" fmla="*/ 1458317 h 1562905"/>
              <a:gd name="connsiteX70" fmla="*/ 1191616 w 10575133"/>
              <a:gd name="connsiteY70" fmla="*/ 1476878 h 1562905"/>
              <a:gd name="connsiteX71" fmla="*/ 897618 w 10575133"/>
              <a:gd name="connsiteY71" fmla="*/ 1437529 h 1562905"/>
              <a:gd name="connsiteX72" fmla="*/ 688257 w 10575133"/>
              <a:gd name="connsiteY72" fmla="*/ 1277911 h 1562905"/>
              <a:gd name="connsiteX73" fmla="*/ 480381 w 10575133"/>
              <a:gd name="connsiteY73" fmla="*/ 1081171 h 1562905"/>
              <a:gd name="connsiteX74" fmla="*/ 453655 w 10575133"/>
              <a:gd name="connsiteY74" fmla="*/ 1094534 h 1562905"/>
              <a:gd name="connsiteX75" fmla="*/ 362337 w 10575133"/>
              <a:gd name="connsiteY75" fmla="*/ 1310576 h 1562905"/>
              <a:gd name="connsiteX76" fmla="*/ 52750 w 10575133"/>
              <a:gd name="connsiteY76" fmla="*/ 1347697 h 1562905"/>
              <a:gd name="connsiteX77" fmla="*/ 70568 w 10575133"/>
              <a:gd name="connsiteY77" fmla="*/ 1088594 h 1562905"/>
              <a:gd name="connsiteX78" fmla="*/ 338580 w 10575133"/>
              <a:gd name="connsiteY78" fmla="*/ 1025489 h 1562905"/>
              <a:gd name="connsiteX79" fmla="*/ 426927 w 10575133"/>
              <a:gd name="connsiteY79" fmla="*/ 1041823 h 1562905"/>
              <a:gd name="connsiteX80" fmla="*/ 449942 w 10575133"/>
              <a:gd name="connsiteY80" fmla="*/ 1030687 h 1562905"/>
              <a:gd name="connsiteX81" fmla="*/ 508593 w 10575133"/>
              <a:gd name="connsiteY81" fmla="*/ 708478 h 1562905"/>
              <a:gd name="connsiteX82" fmla="*/ 378670 w 10575133"/>
              <a:gd name="connsiteY82" fmla="*/ 419678 h 1562905"/>
              <a:gd name="connsiteX83" fmla="*/ 251717 w 10575133"/>
              <a:gd name="connsiteY83" fmla="*/ 309059 h 1562905"/>
              <a:gd name="connsiteX84" fmla="*/ 110044 w 10575133"/>
              <a:gd name="connsiteY84" fmla="*/ 33750 h 1562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10575133" h="1562905">
                <a:moveTo>
                  <a:pt x="4960764" y="1063167"/>
                </a:moveTo>
                <a:cubicBezTo>
                  <a:pt x="4904248" y="1066694"/>
                  <a:pt x="4849123" y="1087852"/>
                  <a:pt x="4807177" y="1126458"/>
                </a:cubicBezTo>
                <a:cubicBezTo>
                  <a:pt x="4758920" y="1171002"/>
                  <a:pt x="4726996" y="1224456"/>
                  <a:pt x="4725511" y="1291274"/>
                </a:cubicBezTo>
                <a:cubicBezTo>
                  <a:pt x="4724769" y="1339531"/>
                  <a:pt x="4742587" y="1382591"/>
                  <a:pt x="4776738" y="1416743"/>
                </a:cubicBezTo>
                <a:cubicBezTo>
                  <a:pt x="4797526" y="1437529"/>
                  <a:pt x="4824995" y="1420454"/>
                  <a:pt x="4842813" y="1424166"/>
                </a:cubicBezTo>
                <a:cubicBezTo>
                  <a:pt x="4862116" y="1424166"/>
                  <a:pt x="4876221" y="1425651"/>
                  <a:pt x="4889585" y="1424166"/>
                </a:cubicBezTo>
                <a:cubicBezTo>
                  <a:pt x="4965311" y="1416743"/>
                  <a:pt x="5040295" y="1407833"/>
                  <a:pt x="5107113" y="1367000"/>
                </a:cubicBezTo>
                <a:cubicBezTo>
                  <a:pt x="5195460" y="1312061"/>
                  <a:pt x="5229611" y="1177684"/>
                  <a:pt x="5122703" y="1105670"/>
                </a:cubicBezTo>
                <a:cubicBezTo>
                  <a:pt x="5075189" y="1073746"/>
                  <a:pt x="5017281" y="1059641"/>
                  <a:pt x="4960764" y="1063167"/>
                </a:cubicBezTo>
                <a:close/>
                <a:moveTo>
                  <a:pt x="296263" y="1041080"/>
                </a:moveTo>
                <a:cubicBezTo>
                  <a:pt x="221278" y="1038853"/>
                  <a:pt x="150006" y="1052959"/>
                  <a:pt x="87644" y="1098246"/>
                </a:cubicBezTo>
                <a:cubicBezTo>
                  <a:pt x="40130" y="1132397"/>
                  <a:pt x="12660" y="1178427"/>
                  <a:pt x="19342" y="1239305"/>
                </a:cubicBezTo>
                <a:cubicBezTo>
                  <a:pt x="28250" y="1322456"/>
                  <a:pt x="101750" y="1382591"/>
                  <a:pt x="205688" y="1383334"/>
                </a:cubicBezTo>
                <a:cubicBezTo>
                  <a:pt x="253202" y="1383334"/>
                  <a:pt x="297747" y="1355864"/>
                  <a:pt x="331899" y="1312061"/>
                </a:cubicBezTo>
                <a:cubicBezTo>
                  <a:pt x="386095" y="1243759"/>
                  <a:pt x="411336" y="1162836"/>
                  <a:pt x="434352" y="1080428"/>
                </a:cubicBezTo>
                <a:cubicBezTo>
                  <a:pt x="438064" y="1066323"/>
                  <a:pt x="430639" y="1064838"/>
                  <a:pt x="419503" y="1061868"/>
                </a:cubicBezTo>
                <a:cubicBezTo>
                  <a:pt x="379413" y="1048504"/>
                  <a:pt x="337838" y="1042565"/>
                  <a:pt x="296263" y="1041080"/>
                </a:cubicBezTo>
                <a:close/>
                <a:moveTo>
                  <a:pt x="109081" y="0"/>
                </a:moveTo>
                <a:lnTo>
                  <a:pt x="125877" y="0"/>
                </a:lnTo>
                <a:lnTo>
                  <a:pt x="125601" y="12000"/>
                </a:lnTo>
                <a:cubicBezTo>
                  <a:pt x="128663" y="41789"/>
                  <a:pt x="135159" y="70744"/>
                  <a:pt x="144068" y="99698"/>
                </a:cubicBezTo>
                <a:cubicBezTo>
                  <a:pt x="178961" y="211803"/>
                  <a:pt x="253944" y="292726"/>
                  <a:pt x="344519" y="363255"/>
                </a:cubicBezTo>
                <a:cubicBezTo>
                  <a:pt x="402428" y="408542"/>
                  <a:pt x="457367" y="457542"/>
                  <a:pt x="490033" y="526586"/>
                </a:cubicBezTo>
                <a:cubicBezTo>
                  <a:pt x="534578" y="622358"/>
                  <a:pt x="530123" y="722584"/>
                  <a:pt x="515275" y="823552"/>
                </a:cubicBezTo>
                <a:cubicBezTo>
                  <a:pt x="504881" y="892597"/>
                  <a:pt x="486321" y="960157"/>
                  <a:pt x="468503" y="1027717"/>
                </a:cubicBezTo>
                <a:cubicBezTo>
                  <a:pt x="464790" y="1041823"/>
                  <a:pt x="460336" y="1052959"/>
                  <a:pt x="479639" y="1059641"/>
                </a:cubicBezTo>
                <a:cubicBezTo>
                  <a:pt x="576153" y="1093049"/>
                  <a:pt x="650395" y="1156154"/>
                  <a:pt x="691970" y="1247471"/>
                </a:cubicBezTo>
                <a:cubicBezTo>
                  <a:pt x="750621" y="1376652"/>
                  <a:pt x="861241" y="1417484"/>
                  <a:pt x="985966" y="1434560"/>
                </a:cubicBezTo>
                <a:cubicBezTo>
                  <a:pt x="1230963" y="1468712"/>
                  <a:pt x="1478187" y="1468712"/>
                  <a:pt x="1724669" y="1456832"/>
                </a:cubicBezTo>
                <a:cubicBezTo>
                  <a:pt x="1912500" y="1447923"/>
                  <a:pt x="2100332" y="1431591"/>
                  <a:pt x="2288163" y="1414514"/>
                </a:cubicBezTo>
                <a:cubicBezTo>
                  <a:pt x="2482676" y="1396697"/>
                  <a:pt x="2677187" y="1381106"/>
                  <a:pt x="2872443" y="1371455"/>
                </a:cubicBezTo>
                <a:cubicBezTo>
                  <a:pt x="3140455" y="1358834"/>
                  <a:pt x="3408467" y="1343243"/>
                  <a:pt x="3676478" y="1346213"/>
                </a:cubicBezTo>
                <a:cubicBezTo>
                  <a:pt x="3886582" y="1348440"/>
                  <a:pt x="4095201" y="1369227"/>
                  <a:pt x="4303077" y="1398182"/>
                </a:cubicBezTo>
                <a:cubicBezTo>
                  <a:pt x="4450818" y="1418969"/>
                  <a:pt x="4600043" y="1433818"/>
                  <a:pt x="4751495" y="1427879"/>
                </a:cubicBezTo>
                <a:cubicBezTo>
                  <a:pt x="4751495" y="1413773"/>
                  <a:pt x="4740359" y="1407091"/>
                  <a:pt x="4735162" y="1397439"/>
                </a:cubicBezTo>
                <a:cubicBezTo>
                  <a:pt x="4689875" y="1318743"/>
                  <a:pt x="4695814" y="1241532"/>
                  <a:pt x="4744814" y="1167291"/>
                </a:cubicBezTo>
                <a:cubicBezTo>
                  <a:pt x="4848010" y="1010641"/>
                  <a:pt x="5035098" y="1009899"/>
                  <a:pt x="5150915" y="1101959"/>
                </a:cubicBezTo>
                <a:cubicBezTo>
                  <a:pt x="5236292" y="1169517"/>
                  <a:pt x="5228869" y="1293501"/>
                  <a:pt x="5139779" y="1367000"/>
                </a:cubicBezTo>
                <a:cubicBezTo>
                  <a:pt x="5088552" y="1409318"/>
                  <a:pt x="5026932" y="1425651"/>
                  <a:pt x="4963084" y="1435303"/>
                </a:cubicBezTo>
                <a:cubicBezTo>
                  <a:pt x="4914827" y="1442727"/>
                  <a:pt x="4865828" y="1446439"/>
                  <a:pt x="4810147" y="1447923"/>
                </a:cubicBezTo>
                <a:cubicBezTo>
                  <a:pt x="4856177" y="1485787"/>
                  <a:pt x="4904434" y="1504348"/>
                  <a:pt x="4954918" y="1516226"/>
                </a:cubicBezTo>
                <a:cubicBezTo>
                  <a:pt x="5112310" y="1554089"/>
                  <a:pt x="5268959" y="1544437"/>
                  <a:pt x="5425609" y="1510286"/>
                </a:cubicBezTo>
                <a:cubicBezTo>
                  <a:pt x="5585971" y="1474650"/>
                  <a:pt x="5738166" y="1411545"/>
                  <a:pt x="5893330" y="1361061"/>
                </a:cubicBezTo>
                <a:cubicBezTo>
                  <a:pt x="6038101" y="1313546"/>
                  <a:pt x="6185842" y="1286077"/>
                  <a:pt x="6337295" y="1271971"/>
                </a:cubicBezTo>
                <a:cubicBezTo>
                  <a:pt x="6598624" y="1247471"/>
                  <a:pt x="6859213" y="1258607"/>
                  <a:pt x="7120543" y="1270486"/>
                </a:cubicBezTo>
                <a:lnTo>
                  <a:pt x="7740459" y="1296471"/>
                </a:lnTo>
                <a:cubicBezTo>
                  <a:pt x="7879289" y="1303153"/>
                  <a:pt x="8017379" y="1318001"/>
                  <a:pt x="8154725" y="1338789"/>
                </a:cubicBezTo>
                <a:cubicBezTo>
                  <a:pt x="8252725" y="1352894"/>
                  <a:pt x="8347753" y="1380364"/>
                  <a:pt x="8445753" y="1395212"/>
                </a:cubicBezTo>
                <a:cubicBezTo>
                  <a:pt x="8591266" y="1416743"/>
                  <a:pt x="8737522" y="1415258"/>
                  <a:pt x="8884520" y="1405606"/>
                </a:cubicBezTo>
                <a:lnTo>
                  <a:pt x="9393075" y="1372197"/>
                </a:lnTo>
                <a:cubicBezTo>
                  <a:pt x="9602435" y="1357349"/>
                  <a:pt x="9827294" y="1326087"/>
                  <a:pt x="10023385" y="1322456"/>
                </a:cubicBezTo>
                <a:cubicBezTo>
                  <a:pt x="10219477" y="1318824"/>
                  <a:pt x="10375609" y="1313019"/>
                  <a:pt x="10569624" y="1350406"/>
                </a:cubicBezTo>
                <a:cubicBezTo>
                  <a:pt x="10569624" y="1357829"/>
                  <a:pt x="10575133" y="1365996"/>
                  <a:pt x="10575133" y="1373420"/>
                </a:cubicBezTo>
                <a:cubicBezTo>
                  <a:pt x="10357424" y="1324770"/>
                  <a:pt x="10125117" y="1348520"/>
                  <a:pt x="9935779" y="1351409"/>
                </a:cubicBezTo>
                <a:cubicBezTo>
                  <a:pt x="9746441" y="1354299"/>
                  <a:pt x="9604662" y="1377642"/>
                  <a:pt x="9439104" y="1390758"/>
                </a:cubicBezTo>
                <a:lnTo>
                  <a:pt x="8973610" y="1422681"/>
                </a:lnTo>
                <a:cubicBezTo>
                  <a:pt x="8788006" y="1434560"/>
                  <a:pt x="8602402" y="1444954"/>
                  <a:pt x="8418283" y="1413030"/>
                </a:cubicBezTo>
                <a:cubicBezTo>
                  <a:pt x="8336618" y="1399666"/>
                  <a:pt x="8257179" y="1378137"/>
                  <a:pt x="8175514" y="1364774"/>
                </a:cubicBezTo>
                <a:cubicBezTo>
                  <a:pt x="8044849" y="1343243"/>
                  <a:pt x="7914184" y="1328395"/>
                  <a:pt x="7782033" y="1321713"/>
                </a:cubicBezTo>
                <a:lnTo>
                  <a:pt x="7039619" y="1289047"/>
                </a:lnTo>
                <a:cubicBezTo>
                  <a:pt x="6815409" y="1280137"/>
                  <a:pt x="6591201" y="1274199"/>
                  <a:pt x="6366991" y="1291274"/>
                </a:cubicBezTo>
                <a:cubicBezTo>
                  <a:pt x="6155403" y="1307607"/>
                  <a:pt x="5952723" y="1358834"/>
                  <a:pt x="5754499" y="1432333"/>
                </a:cubicBezTo>
                <a:cubicBezTo>
                  <a:pt x="5637196" y="1476135"/>
                  <a:pt x="5519153" y="1516968"/>
                  <a:pt x="5395912" y="1539983"/>
                </a:cubicBezTo>
                <a:cubicBezTo>
                  <a:pt x="5240747" y="1568195"/>
                  <a:pt x="5085582" y="1575619"/>
                  <a:pt x="4931160" y="1531817"/>
                </a:cubicBezTo>
                <a:cubicBezTo>
                  <a:pt x="4880676" y="1516968"/>
                  <a:pt x="4833162" y="1494696"/>
                  <a:pt x="4792329" y="1461287"/>
                </a:cubicBezTo>
                <a:cubicBezTo>
                  <a:pt x="4784162" y="1454605"/>
                  <a:pt x="4775995" y="1448666"/>
                  <a:pt x="4764117" y="1449408"/>
                </a:cubicBezTo>
                <a:cubicBezTo>
                  <a:pt x="4568119" y="1457575"/>
                  <a:pt x="4375091" y="1429363"/>
                  <a:pt x="4181321" y="1404121"/>
                </a:cubicBezTo>
                <a:cubicBezTo>
                  <a:pt x="3911081" y="1368485"/>
                  <a:pt x="3639358" y="1361061"/>
                  <a:pt x="3366892" y="1372197"/>
                </a:cubicBezTo>
                <a:cubicBezTo>
                  <a:pt x="3125606" y="1381849"/>
                  <a:pt x="2883580" y="1390758"/>
                  <a:pt x="2642294" y="1408576"/>
                </a:cubicBezTo>
                <a:lnTo>
                  <a:pt x="2047620" y="1458317"/>
                </a:lnTo>
                <a:cubicBezTo>
                  <a:pt x="1762533" y="1481332"/>
                  <a:pt x="1477445" y="1495438"/>
                  <a:pt x="1191616" y="1476878"/>
                </a:cubicBezTo>
                <a:cubicBezTo>
                  <a:pt x="1092874" y="1470196"/>
                  <a:pt x="994134" y="1463514"/>
                  <a:pt x="897618" y="1437529"/>
                </a:cubicBezTo>
                <a:cubicBezTo>
                  <a:pt x="805559" y="1412288"/>
                  <a:pt x="731318" y="1368485"/>
                  <a:pt x="688257" y="1277911"/>
                </a:cubicBezTo>
                <a:cubicBezTo>
                  <a:pt x="645198" y="1186594"/>
                  <a:pt x="577638" y="1118292"/>
                  <a:pt x="480381" y="1081171"/>
                </a:cubicBezTo>
                <a:cubicBezTo>
                  <a:pt x="462563" y="1074489"/>
                  <a:pt x="458852" y="1075974"/>
                  <a:pt x="453655" y="1094534"/>
                </a:cubicBezTo>
                <a:cubicBezTo>
                  <a:pt x="432124" y="1170261"/>
                  <a:pt x="406883" y="1244502"/>
                  <a:pt x="362337" y="1310576"/>
                </a:cubicBezTo>
                <a:cubicBezTo>
                  <a:pt x="272505" y="1443469"/>
                  <a:pt x="124022" y="1416743"/>
                  <a:pt x="52750" y="1347697"/>
                </a:cubicBezTo>
                <a:cubicBezTo>
                  <a:pt x="-24461" y="1273455"/>
                  <a:pt x="-15551" y="1154669"/>
                  <a:pt x="70568" y="1088594"/>
                </a:cubicBezTo>
                <a:cubicBezTo>
                  <a:pt x="150749" y="1027717"/>
                  <a:pt x="242066" y="1015095"/>
                  <a:pt x="338580" y="1025489"/>
                </a:cubicBezTo>
                <a:cubicBezTo>
                  <a:pt x="368277" y="1028459"/>
                  <a:pt x="397973" y="1035140"/>
                  <a:pt x="426927" y="1041823"/>
                </a:cubicBezTo>
                <a:cubicBezTo>
                  <a:pt x="439549" y="1044792"/>
                  <a:pt x="446230" y="1045535"/>
                  <a:pt x="449942" y="1030687"/>
                </a:cubicBezTo>
                <a:cubicBezTo>
                  <a:pt x="477412" y="925264"/>
                  <a:pt x="507109" y="819098"/>
                  <a:pt x="508593" y="708478"/>
                </a:cubicBezTo>
                <a:cubicBezTo>
                  <a:pt x="510078" y="591919"/>
                  <a:pt x="469245" y="494662"/>
                  <a:pt x="378670" y="419678"/>
                </a:cubicBezTo>
                <a:cubicBezTo>
                  <a:pt x="335611" y="384043"/>
                  <a:pt x="291808" y="348407"/>
                  <a:pt x="251717" y="309059"/>
                </a:cubicBezTo>
                <a:cubicBezTo>
                  <a:pt x="170981" y="230548"/>
                  <a:pt x="124069" y="138257"/>
                  <a:pt x="110044" y="33750"/>
                </a:cubicBezTo>
                <a:close/>
              </a:path>
            </a:pathLst>
          </a:custGeom>
          <a:solidFill>
            <a:schemeClr val="bg1"/>
          </a:solidFill>
          <a:ln w="8005" cap="flat">
            <a:noFill/>
            <a:prstDash val="solid"/>
            <a:miter/>
          </a:ln>
        </p:spPr>
        <p:txBody>
          <a:bodyPr wrap="square" rtlCol="0" anchor="ctr">
            <a:noAutofit/>
          </a:bodyPr>
          <a:lstStyle/>
          <a:p>
            <a:endParaRPr lang="en-US" sz="1350"/>
          </a:p>
        </p:txBody>
      </p:sp>
      <p:sp>
        <p:nvSpPr>
          <p:cNvPr id="23" name="Freeform: Shape 22">
            <a:extLst>
              <a:ext uri="{FF2B5EF4-FFF2-40B4-BE49-F238E27FC236}">
                <a16:creationId xmlns:a16="http://schemas.microsoft.com/office/drawing/2014/main" id="{4743F2DC-3C3F-43C7-AAF4-6E590E322B40}"/>
              </a:ext>
            </a:extLst>
          </p:cNvPr>
          <p:cNvSpPr/>
          <p:nvPr userDrawn="1"/>
        </p:nvSpPr>
        <p:spPr>
          <a:xfrm>
            <a:off x="703211" y="1616330"/>
            <a:ext cx="6866247" cy="4956157"/>
          </a:xfrm>
          <a:custGeom>
            <a:avLst/>
            <a:gdLst>
              <a:gd name="connsiteX0" fmla="*/ 5500984 w 9154996"/>
              <a:gd name="connsiteY0" fmla="*/ 4456419 h 4956157"/>
              <a:gd name="connsiteX1" fmla="*/ 5347397 w 9154996"/>
              <a:gd name="connsiteY1" fmla="*/ 4519710 h 4956157"/>
              <a:gd name="connsiteX2" fmla="*/ 5265731 w 9154996"/>
              <a:gd name="connsiteY2" fmla="*/ 4684526 h 4956157"/>
              <a:gd name="connsiteX3" fmla="*/ 5316958 w 9154996"/>
              <a:gd name="connsiteY3" fmla="*/ 4809995 h 4956157"/>
              <a:gd name="connsiteX4" fmla="*/ 5383033 w 9154996"/>
              <a:gd name="connsiteY4" fmla="*/ 4817418 h 4956157"/>
              <a:gd name="connsiteX5" fmla="*/ 5429805 w 9154996"/>
              <a:gd name="connsiteY5" fmla="*/ 4817418 h 4956157"/>
              <a:gd name="connsiteX6" fmla="*/ 5647333 w 9154996"/>
              <a:gd name="connsiteY6" fmla="*/ 4760252 h 4956157"/>
              <a:gd name="connsiteX7" fmla="*/ 5662924 w 9154996"/>
              <a:gd name="connsiteY7" fmla="*/ 4498922 h 4956157"/>
              <a:gd name="connsiteX8" fmla="*/ 5500984 w 9154996"/>
              <a:gd name="connsiteY8" fmla="*/ 4456419 h 4956157"/>
              <a:gd name="connsiteX9" fmla="*/ 836483 w 9154996"/>
              <a:gd name="connsiteY9" fmla="*/ 4434332 h 4956157"/>
              <a:gd name="connsiteX10" fmla="*/ 627864 w 9154996"/>
              <a:gd name="connsiteY10" fmla="*/ 4491498 h 4956157"/>
              <a:gd name="connsiteX11" fmla="*/ 559562 w 9154996"/>
              <a:gd name="connsiteY11" fmla="*/ 4632557 h 4956157"/>
              <a:gd name="connsiteX12" fmla="*/ 745908 w 9154996"/>
              <a:gd name="connsiteY12" fmla="*/ 4776586 h 4956157"/>
              <a:gd name="connsiteX13" fmla="*/ 872119 w 9154996"/>
              <a:gd name="connsiteY13" fmla="*/ 4705313 h 4956157"/>
              <a:gd name="connsiteX14" fmla="*/ 974572 w 9154996"/>
              <a:gd name="connsiteY14" fmla="*/ 4473680 h 4956157"/>
              <a:gd name="connsiteX15" fmla="*/ 959723 w 9154996"/>
              <a:gd name="connsiteY15" fmla="*/ 4455120 h 4956157"/>
              <a:gd name="connsiteX16" fmla="*/ 836483 w 9154996"/>
              <a:gd name="connsiteY16" fmla="*/ 4434332 h 4956157"/>
              <a:gd name="connsiteX17" fmla="*/ 799745 w 9154996"/>
              <a:gd name="connsiteY17" fmla="*/ 3180173 h 4956157"/>
              <a:gd name="connsiteX18" fmla="*/ 676863 w 9154996"/>
              <a:gd name="connsiteY18" fmla="*/ 3273194 h 4956157"/>
              <a:gd name="connsiteX19" fmla="*/ 687999 w 9154996"/>
              <a:gd name="connsiteY19" fmla="*/ 3302892 h 4956157"/>
              <a:gd name="connsiteX20" fmla="*/ 780059 w 9154996"/>
              <a:gd name="connsiteY20" fmla="*/ 3325907 h 4956157"/>
              <a:gd name="connsiteX21" fmla="*/ 885482 w 9154996"/>
              <a:gd name="connsiteY21" fmla="*/ 3243498 h 4956157"/>
              <a:gd name="connsiteX22" fmla="*/ 852073 w 9154996"/>
              <a:gd name="connsiteY22" fmla="*/ 3185590 h 4956157"/>
              <a:gd name="connsiteX23" fmla="*/ 799745 w 9154996"/>
              <a:gd name="connsiteY23" fmla="*/ 3180173 h 4956157"/>
              <a:gd name="connsiteX24" fmla="*/ 761557 w 9154996"/>
              <a:gd name="connsiteY24" fmla="*/ 3002179 h 4956157"/>
              <a:gd name="connsiteX25" fmla="*/ 638257 w 9154996"/>
              <a:gd name="connsiteY25" fmla="*/ 3073485 h 4956157"/>
              <a:gd name="connsiteX26" fmla="*/ 646424 w 9154996"/>
              <a:gd name="connsiteY26" fmla="*/ 3102439 h 4956157"/>
              <a:gd name="connsiteX27" fmla="*/ 725862 w 9154996"/>
              <a:gd name="connsiteY27" fmla="*/ 3119515 h 4956157"/>
              <a:gd name="connsiteX28" fmla="*/ 771893 w 9154996"/>
              <a:gd name="connsiteY28" fmla="*/ 3113576 h 4956157"/>
              <a:gd name="connsiteX29" fmla="*/ 835740 w 9154996"/>
              <a:gd name="connsiteY29" fmla="*/ 3046758 h 4956157"/>
              <a:gd name="connsiteX30" fmla="*/ 806786 w 9154996"/>
              <a:gd name="connsiteY30" fmla="*/ 3003698 h 4956157"/>
              <a:gd name="connsiteX31" fmla="*/ 761557 w 9154996"/>
              <a:gd name="connsiteY31" fmla="*/ 3002179 h 4956157"/>
              <a:gd name="connsiteX32" fmla="*/ 751545 w 9154996"/>
              <a:gd name="connsiteY32" fmla="*/ 2762831 h 4956157"/>
              <a:gd name="connsiteX33" fmla="*/ 632319 w 9154996"/>
              <a:gd name="connsiteY33" fmla="*/ 2822549 h 4956157"/>
              <a:gd name="connsiteX34" fmla="*/ 636772 w 9154996"/>
              <a:gd name="connsiteY34" fmla="*/ 2840367 h 4956157"/>
              <a:gd name="connsiteX35" fmla="*/ 746650 w 9154996"/>
              <a:gd name="connsiteY35" fmla="*/ 2897533 h 4956157"/>
              <a:gd name="connsiteX36" fmla="*/ 774861 w 9154996"/>
              <a:gd name="connsiteY36" fmla="*/ 2893078 h 4956157"/>
              <a:gd name="connsiteX37" fmla="*/ 840937 w 9154996"/>
              <a:gd name="connsiteY37" fmla="*/ 2844079 h 4956157"/>
              <a:gd name="connsiteX38" fmla="*/ 798619 w 9154996"/>
              <a:gd name="connsiteY38" fmla="*/ 2776519 h 4956157"/>
              <a:gd name="connsiteX39" fmla="*/ 793422 w 9154996"/>
              <a:gd name="connsiteY39" fmla="*/ 2773549 h 4956157"/>
              <a:gd name="connsiteX40" fmla="*/ 751545 w 9154996"/>
              <a:gd name="connsiteY40" fmla="*/ 2762831 h 4956157"/>
              <a:gd name="connsiteX41" fmla="*/ 758528 w 9154996"/>
              <a:gd name="connsiteY41" fmla="*/ 2553052 h 4956157"/>
              <a:gd name="connsiteX42" fmla="*/ 675378 w 9154996"/>
              <a:gd name="connsiteY42" fmla="*/ 2596854 h 4956157"/>
              <a:gd name="connsiteX43" fmla="*/ 640485 w 9154996"/>
              <a:gd name="connsiteY43" fmla="*/ 2642885 h 4956157"/>
              <a:gd name="connsiteX44" fmla="*/ 703590 w 9154996"/>
              <a:gd name="connsiteY44" fmla="*/ 2677778 h 4956157"/>
              <a:gd name="connsiteX45" fmla="*/ 718439 w 9154996"/>
              <a:gd name="connsiteY45" fmla="*/ 2677778 h 4956157"/>
              <a:gd name="connsiteX46" fmla="*/ 801589 w 9154996"/>
              <a:gd name="connsiteY46" fmla="*/ 2656248 h 4956157"/>
              <a:gd name="connsiteX47" fmla="*/ 807529 w 9154996"/>
              <a:gd name="connsiteY47" fmla="*/ 2565673 h 4956157"/>
              <a:gd name="connsiteX48" fmla="*/ 758528 w 9154996"/>
              <a:gd name="connsiteY48" fmla="*/ 2553052 h 4956157"/>
              <a:gd name="connsiteX49" fmla="*/ 503138 w 9154996"/>
              <a:gd name="connsiteY49" fmla="*/ 2319191 h 4956157"/>
              <a:gd name="connsiteX50" fmla="*/ 443744 w 9154996"/>
              <a:gd name="connsiteY50" fmla="*/ 2360024 h 4956157"/>
              <a:gd name="connsiteX51" fmla="*/ 501653 w 9154996"/>
              <a:gd name="connsiteY51" fmla="*/ 2403827 h 4956157"/>
              <a:gd name="connsiteX52" fmla="*/ 1051782 w 9154996"/>
              <a:gd name="connsiteY52" fmla="*/ 2420160 h 4956157"/>
              <a:gd name="connsiteX53" fmla="*/ 1097070 w 9154996"/>
              <a:gd name="connsiteY53" fmla="*/ 2383040 h 4956157"/>
              <a:gd name="connsiteX54" fmla="*/ 1058464 w 9154996"/>
              <a:gd name="connsiteY54" fmla="*/ 2339237 h 4956157"/>
              <a:gd name="connsiteX55" fmla="*/ 503138 w 9154996"/>
              <a:gd name="connsiteY55" fmla="*/ 2319191 h 4956157"/>
              <a:gd name="connsiteX56" fmla="*/ 470472 w 9154996"/>
              <a:gd name="connsiteY56" fmla="*/ 2270192 h 4956157"/>
              <a:gd name="connsiteX57" fmla="*/ 525411 w 9154996"/>
              <a:gd name="connsiteY57" fmla="*/ 2270192 h 4956157"/>
              <a:gd name="connsiteX58" fmla="*/ 1067374 w 9154996"/>
              <a:gd name="connsiteY58" fmla="*/ 2287268 h 4956157"/>
              <a:gd name="connsiteX59" fmla="*/ 1152751 w 9154996"/>
              <a:gd name="connsiteY59" fmla="*/ 2388236 h 4956157"/>
              <a:gd name="connsiteX60" fmla="*/ 1054010 w 9154996"/>
              <a:gd name="connsiteY60" fmla="*/ 2475841 h 4956157"/>
              <a:gd name="connsiteX61" fmla="*/ 643455 w 9154996"/>
              <a:gd name="connsiteY61" fmla="*/ 2463963 h 4956157"/>
              <a:gd name="connsiteX62" fmla="*/ 581092 w 9154996"/>
              <a:gd name="connsiteY62" fmla="*/ 2542658 h 4956157"/>
              <a:gd name="connsiteX63" fmla="*/ 608561 w 9154996"/>
              <a:gd name="connsiteY63" fmla="*/ 2609476 h 4956157"/>
              <a:gd name="connsiteX64" fmla="*/ 636030 w 9154996"/>
              <a:gd name="connsiteY64" fmla="*/ 2611703 h 4956157"/>
              <a:gd name="connsiteX65" fmla="*/ 737742 w 9154996"/>
              <a:gd name="connsiteY65" fmla="*/ 2537462 h 4956157"/>
              <a:gd name="connsiteX66" fmla="*/ 852816 w 9154996"/>
              <a:gd name="connsiteY66" fmla="*/ 2590173 h 4956157"/>
              <a:gd name="connsiteX67" fmla="*/ 830543 w 9154996"/>
              <a:gd name="connsiteY67" fmla="*/ 2662188 h 4956157"/>
              <a:gd name="connsiteX68" fmla="*/ 626379 w 9154996"/>
              <a:gd name="connsiteY68" fmla="*/ 2664414 h 4956157"/>
              <a:gd name="connsiteX69" fmla="*/ 612273 w 9154996"/>
              <a:gd name="connsiteY69" fmla="*/ 2792852 h 4956157"/>
              <a:gd name="connsiteX70" fmla="*/ 633061 w 9154996"/>
              <a:gd name="connsiteY70" fmla="*/ 2793595 h 4956157"/>
              <a:gd name="connsiteX71" fmla="*/ 755560 w 9154996"/>
              <a:gd name="connsiteY71" fmla="*/ 2741626 h 4956157"/>
              <a:gd name="connsiteX72" fmla="*/ 859498 w 9154996"/>
              <a:gd name="connsiteY72" fmla="*/ 2815868 h 4956157"/>
              <a:gd name="connsiteX73" fmla="*/ 830543 w 9154996"/>
              <a:gd name="connsiteY73" fmla="*/ 2893821 h 4956157"/>
              <a:gd name="connsiteX74" fmla="*/ 634545 w 9154996"/>
              <a:gd name="connsiteY74" fmla="*/ 2867837 h 4956157"/>
              <a:gd name="connsiteX75" fmla="*/ 598909 w 9154996"/>
              <a:gd name="connsiteY75" fmla="*/ 2873033 h 4956157"/>
              <a:gd name="connsiteX76" fmla="*/ 595940 w 9154996"/>
              <a:gd name="connsiteY76" fmla="*/ 3055667 h 4956157"/>
              <a:gd name="connsiteX77" fmla="*/ 627121 w 9154996"/>
              <a:gd name="connsiteY77" fmla="*/ 3057152 h 4956157"/>
              <a:gd name="connsiteX78" fmla="*/ 777089 w 9154996"/>
              <a:gd name="connsiteY78" fmla="*/ 2980683 h 4956157"/>
              <a:gd name="connsiteX79" fmla="*/ 854301 w 9154996"/>
              <a:gd name="connsiteY79" fmla="*/ 3014834 h 4956157"/>
              <a:gd name="connsiteX80" fmla="*/ 823119 w 9154996"/>
              <a:gd name="connsiteY80" fmla="*/ 3111349 h 4956157"/>
              <a:gd name="connsiteX81" fmla="*/ 677605 w 9154996"/>
              <a:gd name="connsiteY81" fmla="*/ 3133621 h 4956157"/>
              <a:gd name="connsiteX82" fmla="*/ 644197 w 9154996"/>
              <a:gd name="connsiteY82" fmla="*/ 3123227 h 4956157"/>
              <a:gd name="connsiteX83" fmla="*/ 614501 w 9154996"/>
              <a:gd name="connsiteY83" fmla="*/ 3138818 h 4956157"/>
              <a:gd name="connsiteX84" fmla="*/ 653848 w 9154996"/>
              <a:gd name="connsiteY84" fmla="*/ 3273937 h 4956157"/>
              <a:gd name="connsiteX85" fmla="*/ 769665 w 9154996"/>
              <a:gd name="connsiteY85" fmla="*/ 3164803 h 4956157"/>
              <a:gd name="connsiteX86" fmla="*/ 847618 w 9154996"/>
              <a:gd name="connsiteY86" fmla="*/ 3161833 h 4956157"/>
              <a:gd name="connsiteX87" fmla="*/ 905527 w 9154996"/>
              <a:gd name="connsiteY87" fmla="*/ 3250923 h 4956157"/>
              <a:gd name="connsiteX88" fmla="*/ 746650 w 9154996"/>
              <a:gd name="connsiteY88" fmla="*/ 3343724 h 4956157"/>
              <a:gd name="connsiteX89" fmla="*/ 667955 w 9154996"/>
              <a:gd name="connsiteY89" fmla="*/ 3312543 h 4956157"/>
              <a:gd name="connsiteX90" fmla="*/ 684288 w 9154996"/>
              <a:gd name="connsiteY90" fmla="*/ 3492950 h 4956157"/>
              <a:gd name="connsiteX91" fmla="*/ 884739 w 9154996"/>
              <a:gd name="connsiteY91" fmla="*/ 3756507 h 4956157"/>
              <a:gd name="connsiteX92" fmla="*/ 1030253 w 9154996"/>
              <a:gd name="connsiteY92" fmla="*/ 3919838 h 4956157"/>
              <a:gd name="connsiteX93" fmla="*/ 1055495 w 9154996"/>
              <a:gd name="connsiteY93" fmla="*/ 4216804 h 4956157"/>
              <a:gd name="connsiteX94" fmla="*/ 1008723 w 9154996"/>
              <a:gd name="connsiteY94" fmla="*/ 4420969 h 4956157"/>
              <a:gd name="connsiteX95" fmla="*/ 1019859 w 9154996"/>
              <a:gd name="connsiteY95" fmla="*/ 4452893 h 4956157"/>
              <a:gd name="connsiteX96" fmla="*/ 1232190 w 9154996"/>
              <a:gd name="connsiteY96" fmla="*/ 4640723 h 4956157"/>
              <a:gd name="connsiteX97" fmla="*/ 1526186 w 9154996"/>
              <a:gd name="connsiteY97" fmla="*/ 4827812 h 4956157"/>
              <a:gd name="connsiteX98" fmla="*/ 2264889 w 9154996"/>
              <a:gd name="connsiteY98" fmla="*/ 4850084 h 4956157"/>
              <a:gd name="connsiteX99" fmla="*/ 2828383 w 9154996"/>
              <a:gd name="connsiteY99" fmla="*/ 4807766 h 4956157"/>
              <a:gd name="connsiteX100" fmla="*/ 3412663 w 9154996"/>
              <a:gd name="connsiteY100" fmla="*/ 4764707 h 4956157"/>
              <a:gd name="connsiteX101" fmla="*/ 4216698 w 9154996"/>
              <a:gd name="connsiteY101" fmla="*/ 4739465 h 4956157"/>
              <a:gd name="connsiteX102" fmla="*/ 4843297 w 9154996"/>
              <a:gd name="connsiteY102" fmla="*/ 4791434 h 4956157"/>
              <a:gd name="connsiteX103" fmla="*/ 5291715 w 9154996"/>
              <a:gd name="connsiteY103" fmla="*/ 4821131 h 4956157"/>
              <a:gd name="connsiteX104" fmla="*/ 5275382 w 9154996"/>
              <a:gd name="connsiteY104" fmla="*/ 4790691 h 4956157"/>
              <a:gd name="connsiteX105" fmla="*/ 5285034 w 9154996"/>
              <a:gd name="connsiteY105" fmla="*/ 4560543 h 4956157"/>
              <a:gd name="connsiteX106" fmla="*/ 5691136 w 9154996"/>
              <a:gd name="connsiteY106" fmla="*/ 4495211 h 4956157"/>
              <a:gd name="connsiteX107" fmla="*/ 5679999 w 9154996"/>
              <a:gd name="connsiteY107" fmla="*/ 4760252 h 4956157"/>
              <a:gd name="connsiteX108" fmla="*/ 5503304 w 9154996"/>
              <a:gd name="connsiteY108" fmla="*/ 4828555 h 4956157"/>
              <a:gd name="connsiteX109" fmla="*/ 5350367 w 9154996"/>
              <a:gd name="connsiteY109" fmla="*/ 4841175 h 4956157"/>
              <a:gd name="connsiteX110" fmla="*/ 5495138 w 9154996"/>
              <a:gd name="connsiteY110" fmla="*/ 4909478 h 4956157"/>
              <a:gd name="connsiteX111" fmla="*/ 5965829 w 9154996"/>
              <a:gd name="connsiteY111" fmla="*/ 4903538 h 4956157"/>
              <a:gd name="connsiteX112" fmla="*/ 6433550 w 9154996"/>
              <a:gd name="connsiteY112" fmla="*/ 4754313 h 4956157"/>
              <a:gd name="connsiteX113" fmla="*/ 6877515 w 9154996"/>
              <a:gd name="connsiteY113" fmla="*/ 4665223 h 4956157"/>
              <a:gd name="connsiteX114" fmla="*/ 7660763 w 9154996"/>
              <a:gd name="connsiteY114" fmla="*/ 4663738 h 4956157"/>
              <a:gd name="connsiteX115" fmla="*/ 8280679 w 9154996"/>
              <a:gd name="connsiteY115" fmla="*/ 4689723 h 4956157"/>
              <a:gd name="connsiteX116" fmla="*/ 8694945 w 9154996"/>
              <a:gd name="connsiteY116" fmla="*/ 4732041 h 4956157"/>
              <a:gd name="connsiteX117" fmla="*/ 8985973 w 9154996"/>
              <a:gd name="connsiteY117" fmla="*/ 4788464 h 4956157"/>
              <a:gd name="connsiteX118" fmla="*/ 9095247 w 9154996"/>
              <a:gd name="connsiteY118" fmla="*/ 4800529 h 4956157"/>
              <a:gd name="connsiteX119" fmla="*/ 9154996 w 9154996"/>
              <a:gd name="connsiteY119" fmla="*/ 4803161 h 4956157"/>
              <a:gd name="connsiteX120" fmla="*/ 9154996 w 9154996"/>
              <a:gd name="connsiteY120" fmla="*/ 4824858 h 4956157"/>
              <a:gd name="connsiteX121" fmla="*/ 9096847 w 9154996"/>
              <a:gd name="connsiteY121" fmla="*/ 4822929 h 4956157"/>
              <a:gd name="connsiteX122" fmla="*/ 8958503 w 9154996"/>
              <a:gd name="connsiteY122" fmla="*/ 4806282 h 4956157"/>
              <a:gd name="connsiteX123" fmla="*/ 8715734 w 9154996"/>
              <a:gd name="connsiteY123" fmla="*/ 4758026 h 4956157"/>
              <a:gd name="connsiteX124" fmla="*/ 8322253 w 9154996"/>
              <a:gd name="connsiteY124" fmla="*/ 4714965 h 4956157"/>
              <a:gd name="connsiteX125" fmla="*/ 7579839 w 9154996"/>
              <a:gd name="connsiteY125" fmla="*/ 4682299 h 4956157"/>
              <a:gd name="connsiteX126" fmla="*/ 6907211 w 9154996"/>
              <a:gd name="connsiteY126" fmla="*/ 4684526 h 4956157"/>
              <a:gd name="connsiteX127" fmla="*/ 6294719 w 9154996"/>
              <a:gd name="connsiteY127" fmla="*/ 4825585 h 4956157"/>
              <a:gd name="connsiteX128" fmla="*/ 5936132 w 9154996"/>
              <a:gd name="connsiteY128" fmla="*/ 4933235 h 4956157"/>
              <a:gd name="connsiteX129" fmla="*/ 5471380 w 9154996"/>
              <a:gd name="connsiteY129" fmla="*/ 4925069 h 4956157"/>
              <a:gd name="connsiteX130" fmla="*/ 5332549 w 9154996"/>
              <a:gd name="connsiteY130" fmla="*/ 4854539 h 4956157"/>
              <a:gd name="connsiteX131" fmla="*/ 5304338 w 9154996"/>
              <a:gd name="connsiteY131" fmla="*/ 4842660 h 4956157"/>
              <a:gd name="connsiteX132" fmla="*/ 4721541 w 9154996"/>
              <a:gd name="connsiteY132" fmla="*/ 4797373 h 4956157"/>
              <a:gd name="connsiteX133" fmla="*/ 3907112 w 9154996"/>
              <a:gd name="connsiteY133" fmla="*/ 4765449 h 4956157"/>
              <a:gd name="connsiteX134" fmla="*/ 3182514 w 9154996"/>
              <a:gd name="connsiteY134" fmla="*/ 4801828 h 4956157"/>
              <a:gd name="connsiteX135" fmla="*/ 2587840 w 9154996"/>
              <a:gd name="connsiteY135" fmla="*/ 4851569 h 4956157"/>
              <a:gd name="connsiteX136" fmla="*/ 1731836 w 9154996"/>
              <a:gd name="connsiteY136" fmla="*/ 4870130 h 4956157"/>
              <a:gd name="connsiteX137" fmla="*/ 1437838 w 9154996"/>
              <a:gd name="connsiteY137" fmla="*/ 4830781 h 4956157"/>
              <a:gd name="connsiteX138" fmla="*/ 1228477 w 9154996"/>
              <a:gd name="connsiteY138" fmla="*/ 4671163 h 4956157"/>
              <a:gd name="connsiteX139" fmla="*/ 1020601 w 9154996"/>
              <a:gd name="connsiteY139" fmla="*/ 4474423 h 4956157"/>
              <a:gd name="connsiteX140" fmla="*/ 993875 w 9154996"/>
              <a:gd name="connsiteY140" fmla="*/ 4487786 h 4956157"/>
              <a:gd name="connsiteX141" fmla="*/ 902557 w 9154996"/>
              <a:gd name="connsiteY141" fmla="*/ 4703828 h 4956157"/>
              <a:gd name="connsiteX142" fmla="*/ 592970 w 9154996"/>
              <a:gd name="connsiteY142" fmla="*/ 4740949 h 4956157"/>
              <a:gd name="connsiteX143" fmla="*/ 610788 w 9154996"/>
              <a:gd name="connsiteY143" fmla="*/ 4481846 h 4956157"/>
              <a:gd name="connsiteX144" fmla="*/ 878800 w 9154996"/>
              <a:gd name="connsiteY144" fmla="*/ 4418741 h 4956157"/>
              <a:gd name="connsiteX145" fmla="*/ 967147 w 9154996"/>
              <a:gd name="connsiteY145" fmla="*/ 4435075 h 4956157"/>
              <a:gd name="connsiteX146" fmla="*/ 990162 w 9154996"/>
              <a:gd name="connsiteY146" fmla="*/ 4423939 h 4956157"/>
              <a:gd name="connsiteX147" fmla="*/ 1048813 w 9154996"/>
              <a:gd name="connsiteY147" fmla="*/ 4101730 h 4956157"/>
              <a:gd name="connsiteX148" fmla="*/ 918890 w 9154996"/>
              <a:gd name="connsiteY148" fmla="*/ 3812930 h 4956157"/>
              <a:gd name="connsiteX149" fmla="*/ 791937 w 9154996"/>
              <a:gd name="connsiteY149" fmla="*/ 3702311 h 4956157"/>
              <a:gd name="connsiteX150" fmla="*/ 647167 w 9154996"/>
              <a:gd name="connsiteY150" fmla="*/ 3318482 h 4956157"/>
              <a:gd name="connsiteX151" fmla="*/ 638257 w 9154996"/>
              <a:gd name="connsiteY151" fmla="*/ 3287301 h 4956157"/>
              <a:gd name="connsiteX152" fmla="*/ 598909 w 9154996"/>
              <a:gd name="connsiteY152" fmla="*/ 3132136 h 4956157"/>
              <a:gd name="connsiteX153" fmla="*/ 585546 w 9154996"/>
              <a:gd name="connsiteY153" fmla="*/ 3074228 h 4956157"/>
              <a:gd name="connsiteX154" fmla="*/ 581833 w 9154996"/>
              <a:gd name="connsiteY154" fmla="*/ 2869321 h 4956157"/>
              <a:gd name="connsiteX155" fmla="*/ 592228 w 9154996"/>
              <a:gd name="connsiteY155" fmla="*/ 2786170 h 4956157"/>
              <a:gd name="connsiteX156" fmla="*/ 604106 w 9154996"/>
              <a:gd name="connsiteY156" fmla="*/ 2666642 h 4956157"/>
              <a:gd name="connsiteX157" fmla="*/ 598168 w 9154996"/>
              <a:gd name="connsiteY157" fmla="*/ 2628036 h 4956157"/>
              <a:gd name="connsiteX158" fmla="*/ 569955 w 9154996"/>
              <a:gd name="connsiteY158" fmla="*/ 2463220 h 4956157"/>
              <a:gd name="connsiteX159" fmla="*/ 500911 w 9154996"/>
              <a:gd name="connsiteY159" fmla="*/ 2459508 h 4956157"/>
              <a:gd name="connsiteX160" fmla="*/ 447457 w 9154996"/>
              <a:gd name="connsiteY160" fmla="*/ 2446887 h 4956157"/>
              <a:gd name="connsiteX161" fmla="*/ 391775 w 9154996"/>
              <a:gd name="connsiteY161" fmla="*/ 2352600 h 4956157"/>
              <a:gd name="connsiteX162" fmla="*/ 470472 w 9154996"/>
              <a:gd name="connsiteY162" fmla="*/ 2270192 h 4956157"/>
              <a:gd name="connsiteX163" fmla="*/ 460819 w 9154996"/>
              <a:gd name="connsiteY163" fmla="*/ 2117997 h 4956157"/>
              <a:gd name="connsiteX164" fmla="*/ 417759 w 9154996"/>
              <a:gd name="connsiteY164" fmla="*/ 2125420 h 4956157"/>
              <a:gd name="connsiteX165" fmla="*/ 390290 w 9154996"/>
              <a:gd name="connsiteY165" fmla="*/ 2156602 h 4956157"/>
              <a:gd name="connsiteX166" fmla="*/ 414047 w 9154996"/>
              <a:gd name="connsiteY166" fmla="*/ 2190753 h 4956157"/>
              <a:gd name="connsiteX167" fmla="*/ 458592 w 9154996"/>
              <a:gd name="connsiteY167" fmla="*/ 2201147 h 4956157"/>
              <a:gd name="connsiteX168" fmla="*/ 763724 w 9154996"/>
              <a:gd name="connsiteY168" fmla="*/ 2210798 h 4956157"/>
              <a:gd name="connsiteX169" fmla="*/ 1054751 w 9154996"/>
              <a:gd name="connsiteY169" fmla="*/ 2220450 h 4956157"/>
              <a:gd name="connsiteX170" fmla="*/ 1106720 w 9154996"/>
              <a:gd name="connsiteY170" fmla="*/ 2215253 h 4956157"/>
              <a:gd name="connsiteX171" fmla="*/ 1136417 w 9154996"/>
              <a:gd name="connsiteY171" fmla="*/ 2182586 h 4956157"/>
              <a:gd name="connsiteX172" fmla="*/ 1110433 w 9154996"/>
              <a:gd name="connsiteY172" fmla="*/ 2146950 h 4956157"/>
              <a:gd name="connsiteX173" fmla="*/ 1045100 w 9154996"/>
              <a:gd name="connsiteY173" fmla="*/ 2136557 h 4956157"/>
              <a:gd name="connsiteX174" fmla="*/ 460819 w 9154996"/>
              <a:gd name="connsiteY174" fmla="*/ 2117997 h 4956157"/>
              <a:gd name="connsiteX175" fmla="*/ 425926 w 9154996"/>
              <a:gd name="connsiteY175" fmla="*/ 2063800 h 4956157"/>
              <a:gd name="connsiteX176" fmla="*/ 465274 w 9154996"/>
              <a:gd name="connsiteY176" fmla="*/ 2065285 h 4956157"/>
              <a:gd name="connsiteX177" fmla="*/ 506849 w 9154996"/>
              <a:gd name="connsiteY177" fmla="*/ 2066770 h 4956157"/>
              <a:gd name="connsiteX178" fmla="*/ 526151 w 9154996"/>
              <a:gd name="connsiteY178" fmla="*/ 2066770 h 4956157"/>
              <a:gd name="connsiteX179" fmla="*/ 1096326 w 9154996"/>
              <a:gd name="connsiteY179" fmla="*/ 2083845 h 4956157"/>
              <a:gd name="connsiteX180" fmla="*/ 1137159 w 9154996"/>
              <a:gd name="connsiteY180" fmla="*/ 2097209 h 4956157"/>
              <a:gd name="connsiteX181" fmla="*/ 1192840 w 9154996"/>
              <a:gd name="connsiteY181" fmla="*/ 2187041 h 4956157"/>
              <a:gd name="connsiteX182" fmla="*/ 1128251 w 9154996"/>
              <a:gd name="connsiteY182" fmla="*/ 2267964 h 4956157"/>
              <a:gd name="connsiteX183" fmla="*/ 1097811 w 9154996"/>
              <a:gd name="connsiteY183" fmla="*/ 2276131 h 4956157"/>
              <a:gd name="connsiteX184" fmla="*/ 443001 w 9154996"/>
              <a:gd name="connsiteY184" fmla="*/ 2256828 h 4956157"/>
              <a:gd name="connsiteX185" fmla="*/ 338320 w 9154996"/>
              <a:gd name="connsiteY185" fmla="*/ 2126163 h 4956157"/>
              <a:gd name="connsiteX186" fmla="*/ 425926 w 9154996"/>
              <a:gd name="connsiteY186" fmla="*/ 2063800 h 4956157"/>
              <a:gd name="connsiteX187" fmla="*/ 446713 w 9154996"/>
              <a:gd name="connsiteY187" fmla="*/ 1916802 h 4956157"/>
              <a:gd name="connsiteX188" fmla="*/ 390289 w 9154996"/>
              <a:gd name="connsiteY188" fmla="*/ 1927939 h 4956157"/>
              <a:gd name="connsiteX189" fmla="*/ 388062 w 9154996"/>
              <a:gd name="connsiteY189" fmla="*/ 1982877 h 4956157"/>
              <a:gd name="connsiteX190" fmla="*/ 440773 w 9154996"/>
              <a:gd name="connsiteY190" fmla="*/ 1996983 h 4956157"/>
              <a:gd name="connsiteX191" fmla="*/ 1098554 w 9154996"/>
              <a:gd name="connsiteY191" fmla="*/ 2018513 h 4956157"/>
              <a:gd name="connsiteX192" fmla="*/ 1149038 w 9154996"/>
              <a:gd name="connsiteY192" fmla="*/ 2008119 h 4956157"/>
              <a:gd name="connsiteX193" fmla="*/ 1151266 w 9154996"/>
              <a:gd name="connsiteY193" fmla="*/ 1952438 h 4956157"/>
              <a:gd name="connsiteX194" fmla="*/ 1098554 w 9154996"/>
              <a:gd name="connsiteY194" fmla="*/ 1937590 h 4956157"/>
              <a:gd name="connsiteX195" fmla="*/ 523923 w 9154996"/>
              <a:gd name="connsiteY195" fmla="*/ 192914 h 4956157"/>
              <a:gd name="connsiteX196" fmla="*/ 408107 w 9154996"/>
              <a:gd name="connsiteY196" fmla="*/ 273095 h 4956157"/>
              <a:gd name="connsiteX197" fmla="*/ 183898 w 9154996"/>
              <a:gd name="connsiteY197" fmla="*/ 552985 h 4956157"/>
              <a:gd name="connsiteX198" fmla="*/ 150488 w 9154996"/>
              <a:gd name="connsiteY198" fmla="*/ 820997 h 4956157"/>
              <a:gd name="connsiteX199" fmla="*/ 244033 w 9154996"/>
              <a:gd name="connsiteY199" fmla="*/ 1149145 h 4956157"/>
              <a:gd name="connsiteX200" fmla="*/ 242548 w 9154996"/>
              <a:gd name="connsiteY200" fmla="*/ 1156569 h 4956157"/>
              <a:gd name="connsiteX201" fmla="*/ 154200 w 9154996"/>
              <a:gd name="connsiteY201" fmla="*/ 950920 h 4956157"/>
              <a:gd name="connsiteX202" fmla="*/ 131186 w 9154996"/>
              <a:gd name="connsiteY202" fmla="*/ 648757 h 4956157"/>
              <a:gd name="connsiteX203" fmla="*/ 215821 w 9154996"/>
              <a:gd name="connsiteY203" fmla="*/ 443851 h 4956157"/>
              <a:gd name="connsiteX204" fmla="*/ 500165 w 9154996"/>
              <a:gd name="connsiteY204" fmla="*/ 201081 h 4956157"/>
              <a:gd name="connsiteX205" fmla="*/ 523923 w 9154996"/>
              <a:gd name="connsiteY205" fmla="*/ 192914 h 4956157"/>
              <a:gd name="connsiteX206" fmla="*/ 800630 w 9154996"/>
              <a:gd name="connsiteY206" fmla="*/ 46764 h 4956157"/>
              <a:gd name="connsiteX207" fmla="*/ 713588 w 9154996"/>
              <a:gd name="connsiteY207" fmla="*/ 47343 h 4956157"/>
              <a:gd name="connsiteX208" fmla="*/ 595938 w 9154996"/>
              <a:gd name="connsiteY208" fmla="*/ 67446 h 4956157"/>
              <a:gd name="connsiteX209" fmla="*/ 175732 w 9154996"/>
              <a:gd name="connsiteY209" fmla="*/ 344366 h 4956157"/>
              <a:gd name="connsiteX210" fmla="*/ 49521 w 9154996"/>
              <a:gd name="connsiteY210" fmla="*/ 655438 h 4956157"/>
              <a:gd name="connsiteX211" fmla="*/ 137126 w 9154996"/>
              <a:gd name="connsiteY211" fmla="*/ 1109796 h 4956157"/>
              <a:gd name="connsiteX212" fmla="*/ 310109 w 9154996"/>
              <a:gd name="connsiteY212" fmla="*/ 1387460 h 4956157"/>
              <a:gd name="connsiteX213" fmla="*/ 440773 w 9154996"/>
              <a:gd name="connsiteY213" fmla="*/ 1695562 h 4956157"/>
              <a:gd name="connsiteX214" fmla="*/ 460819 w 9154996"/>
              <a:gd name="connsiteY214" fmla="*/ 1792076 h 4956157"/>
              <a:gd name="connsiteX215" fmla="*/ 492743 w 9154996"/>
              <a:gd name="connsiteY215" fmla="*/ 1817318 h 4956157"/>
              <a:gd name="connsiteX216" fmla="*/ 1065146 w 9154996"/>
              <a:gd name="connsiteY216" fmla="*/ 1836621 h 4956157"/>
              <a:gd name="connsiteX217" fmla="*/ 1089645 w 9154996"/>
              <a:gd name="connsiteY217" fmla="*/ 1818803 h 4956157"/>
              <a:gd name="connsiteX218" fmla="*/ 1116372 w 9154996"/>
              <a:gd name="connsiteY218" fmla="*/ 1688138 h 4956157"/>
              <a:gd name="connsiteX219" fmla="*/ 1268567 w 9154996"/>
              <a:gd name="connsiteY219" fmla="*/ 1319900 h 4956157"/>
              <a:gd name="connsiteX220" fmla="*/ 1376960 w 9154996"/>
              <a:gd name="connsiteY220" fmla="*/ 1166220 h 4956157"/>
              <a:gd name="connsiteX221" fmla="*/ 1468276 w 9154996"/>
              <a:gd name="connsiteY221" fmla="*/ 916026 h 4956157"/>
              <a:gd name="connsiteX222" fmla="*/ 1468276 w 9154996"/>
              <a:gd name="connsiteY222" fmla="*/ 599015 h 4956157"/>
              <a:gd name="connsiteX223" fmla="*/ 1056236 w 9154996"/>
              <a:gd name="connsiteY223" fmla="*/ 110506 h 4956157"/>
              <a:gd name="connsiteX224" fmla="*/ 800630 w 9154996"/>
              <a:gd name="connsiteY224" fmla="*/ 46764 h 4956157"/>
              <a:gd name="connsiteX225" fmla="*/ 794163 w 9154996"/>
              <a:gd name="connsiteY225" fmla="*/ 814 h 4956157"/>
              <a:gd name="connsiteX226" fmla="*/ 1036191 w 9154996"/>
              <a:gd name="connsiteY226" fmla="*/ 52598 h 4956157"/>
              <a:gd name="connsiteX227" fmla="*/ 1503912 w 9154996"/>
              <a:gd name="connsiteY227" fmla="*/ 551500 h 4956157"/>
              <a:gd name="connsiteX228" fmla="*/ 1518761 w 9154996"/>
              <a:gd name="connsiteY228" fmla="*/ 910830 h 4956157"/>
              <a:gd name="connsiteX229" fmla="*/ 1377702 w 9154996"/>
              <a:gd name="connsiteY229" fmla="*/ 1250855 h 4956157"/>
              <a:gd name="connsiteX230" fmla="*/ 1264855 w 9154996"/>
              <a:gd name="connsiteY230" fmla="*/ 1406020 h 4956157"/>
              <a:gd name="connsiteX231" fmla="*/ 1163144 w 9154996"/>
              <a:gd name="connsiteY231" fmla="*/ 1694078 h 4956157"/>
              <a:gd name="connsiteX232" fmla="*/ 1115630 w 9154996"/>
              <a:gd name="connsiteY232" fmla="*/ 1876711 h 4956157"/>
              <a:gd name="connsiteX233" fmla="*/ 1149781 w 9154996"/>
              <a:gd name="connsiteY233" fmla="*/ 1887848 h 4956157"/>
              <a:gd name="connsiteX234" fmla="*/ 1229961 w 9154996"/>
              <a:gd name="connsiteY234" fmla="*/ 1991044 h 4956157"/>
              <a:gd name="connsiteX235" fmla="*/ 1126023 w 9154996"/>
              <a:gd name="connsiteY235" fmla="*/ 2077164 h 4956157"/>
              <a:gd name="connsiteX236" fmla="*/ 1100038 w 9154996"/>
              <a:gd name="connsiteY236" fmla="*/ 2077906 h 4956157"/>
              <a:gd name="connsiteX237" fmla="*/ 423698 w 9154996"/>
              <a:gd name="connsiteY237" fmla="*/ 2054891 h 4956157"/>
              <a:gd name="connsiteX238" fmla="*/ 368017 w 9154996"/>
              <a:gd name="connsiteY238" fmla="*/ 2039300 h 4956157"/>
              <a:gd name="connsiteX239" fmla="*/ 311594 w 9154996"/>
              <a:gd name="connsiteY239" fmla="*/ 1951695 h 4956157"/>
              <a:gd name="connsiteX240" fmla="*/ 382123 w 9154996"/>
              <a:gd name="connsiteY240" fmla="*/ 1867803 h 4956157"/>
              <a:gd name="connsiteX241" fmla="*/ 434092 w 9154996"/>
              <a:gd name="connsiteY241" fmla="*/ 1854439 h 4956157"/>
              <a:gd name="connsiteX242" fmla="*/ 387320 w 9154996"/>
              <a:gd name="connsiteY242" fmla="*/ 1655472 h 4956157"/>
              <a:gd name="connsiteX243" fmla="*/ 301199 w 9154996"/>
              <a:gd name="connsiteY243" fmla="*/ 1459474 h 4956157"/>
              <a:gd name="connsiteX244" fmla="*/ 137869 w 9154996"/>
              <a:gd name="connsiteY244" fmla="*/ 1212992 h 4956157"/>
              <a:gd name="connsiteX245" fmla="*/ 2748 w 9154996"/>
              <a:gd name="connsiteY245" fmla="*/ 664348 h 4956157"/>
              <a:gd name="connsiteX246" fmla="*/ 145292 w 9154996"/>
              <a:gd name="connsiteY246" fmla="*/ 308730 h 4956157"/>
              <a:gd name="connsiteX247" fmla="*/ 549909 w 9154996"/>
              <a:gd name="connsiteY247" fmla="*/ 32552 h 4956157"/>
              <a:gd name="connsiteX248" fmla="*/ 794163 w 9154996"/>
              <a:gd name="connsiteY248" fmla="*/ 814 h 4956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9154996" h="4956157">
                <a:moveTo>
                  <a:pt x="5500984" y="4456419"/>
                </a:moveTo>
                <a:cubicBezTo>
                  <a:pt x="5444468" y="4459946"/>
                  <a:pt x="5389343" y="4481104"/>
                  <a:pt x="5347397" y="4519710"/>
                </a:cubicBezTo>
                <a:cubicBezTo>
                  <a:pt x="5299140" y="4564254"/>
                  <a:pt x="5267216" y="4617708"/>
                  <a:pt x="5265731" y="4684526"/>
                </a:cubicBezTo>
                <a:cubicBezTo>
                  <a:pt x="5264989" y="4732783"/>
                  <a:pt x="5282807" y="4775843"/>
                  <a:pt x="5316958" y="4809995"/>
                </a:cubicBezTo>
                <a:cubicBezTo>
                  <a:pt x="5337746" y="4830781"/>
                  <a:pt x="5365215" y="4813706"/>
                  <a:pt x="5383033" y="4817418"/>
                </a:cubicBezTo>
                <a:cubicBezTo>
                  <a:pt x="5402336" y="4817418"/>
                  <a:pt x="5416441" y="4818903"/>
                  <a:pt x="5429805" y="4817418"/>
                </a:cubicBezTo>
                <a:cubicBezTo>
                  <a:pt x="5505531" y="4809995"/>
                  <a:pt x="5580515" y="4801085"/>
                  <a:pt x="5647333" y="4760252"/>
                </a:cubicBezTo>
                <a:cubicBezTo>
                  <a:pt x="5735680" y="4705313"/>
                  <a:pt x="5769831" y="4570936"/>
                  <a:pt x="5662924" y="4498922"/>
                </a:cubicBezTo>
                <a:cubicBezTo>
                  <a:pt x="5615409" y="4466998"/>
                  <a:pt x="5557501" y="4452893"/>
                  <a:pt x="5500984" y="4456419"/>
                </a:cubicBezTo>
                <a:close/>
                <a:moveTo>
                  <a:pt x="836483" y="4434332"/>
                </a:moveTo>
                <a:cubicBezTo>
                  <a:pt x="761498" y="4432105"/>
                  <a:pt x="690226" y="4446211"/>
                  <a:pt x="627864" y="4491498"/>
                </a:cubicBezTo>
                <a:cubicBezTo>
                  <a:pt x="580350" y="4525649"/>
                  <a:pt x="552880" y="4571679"/>
                  <a:pt x="559562" y="4632557"/>
                </a:cubicBezTo>
                <a:cubicBezTo>
                  <a:pt x="568470" y="4715708"/>
                  <a:pt x="641970" y="4775843"/>
                  <a:pt x="745908" y="4776586"/>
                </a:cubicBezTo>
                <a:cubicBezTo>
                  <a:pt x="793422" y="4776586"/>
                  <a:pt x="837967" y="4749116"/>
                  <a:pt x="872119" y="4705313"/>
                </a:cubicBezTo>
                <a:cubicBezTo>
                  <a:pt x="926315" y="4637011"/>
                  <a:pt x="951556" y="4556088"/>
                  <a:pt x="974572" y="4473680"/>
                </a:cubicBezTo>
                <a:cubicBezTo>
                  <a:pt x="978284" y="4459575"/>
                  <a:pt x="970859" y="4458090"/>
                  <a:pt x="959723" y="4455120"/>
                </a:cubicBezTo>
                <a:cubicBezTo>
                  <a:pt x="919633" y="4441756"/>
                  <a:pt x="878058" y="4435817"/>
                  <a:pt x="836483" y="4434332"/>
                </a:cubicBezTo>
                <a:close/>
                <a:moveTo>
                  <a:pt x="799745" y="3180173"/>
                </a:moveTo>
                <a:cubicBezTo>
                  <a:pt x="746465" y="3185915"/>
                  <a:pt x="694125" y="3223082"/>
                  <a:pt x="676863" y="3273194"/>
                </a:cubicBezTo>
                <a:cubicBezTo>
                  <a:pt x="671666" y="3288786"/>
                  <a:pt x="674636" y="3295467"/>
                  <a:pt x="687999" y="3302892"/>
                </a:cubicBezTo>
                <a:cubicBezTo>
                  <a:pt x="716954" y="3318482"/>
                  <a:pt x="747393" y="3326649"/>
                  <a:pt x="780059" y="3325907"/>
                </a:cubicBezTo>
                <a:cubicBezTo>
                  <a:pt x="840937" y="3325907"/>
                  <a:pt x="878058" y="3296952"/>
                  <a:pt x="885482" y="3243498"/>
                </a:cubicBezTo>
                <a:cubicBezTo>
                  <a:pt x="889194" y="3217514"/>
                  <a:pt x="875088" y="3193756"/>
                  <a:pt x="852073" y="3185590"/>
                </a:cubicBezTo>
                <a:cubicBezTo>
                  <a:pt x="835369" y="3179837"/>
                  <a:pt x="817505" y="3178259"/>
                  <a:pt x="799745" y="3180173"/>
                </a:cubicBezTo>
                <a:close/>
                <a:moveTo>
                  <a:pt x="761557" y="3002179"/>
                </a:moveTo>
                <a:cubicBezTo>
                  <a:pt x="713566" y="3008617"/>
                  <a:pt x="661086" y="3037293"/>
                  <a:pt x="638257" y="3073485"/>
                </a:cubicBezTo>
                <a:cubicBezTo>
                  <a:pt x="628606" y="3089076"/>
                  <a:pt x="632319" y="3095758"/>
                  <a:pt x="646424" y="3102439"/>
                </a:cubicBezTo>
                <a:cubicBezTo>
                  <a:pt x="670923" y="3114318"/>
                  <a:pt x="696909" y="3116545"/>
                  <a:pt x="725862" y="3119515"/>
                </a:cubicBezTo>
                <a:cubicBezTo>
                  <a:pt x="739226" y="3118030"/>
                  <a:pt x="755560" y="3117287"/>
                  <a:pt x="771893" y="3113576"/>
                </a:cubicBezTo>
                <a:cubicBezTo>
                  <a:pt x="807529" y="3105409"/>
                  <a:pt x="832028" y="3079425"/>
                  <a:pt x="835740" y="3046758"/>
                </a:cubicBezTo>
                <a:cubicBezTo>
                  <a:pt x="838710" y="3024486"/>
                  <a:pt x="829800" y="3009638"/>
                  <a:pt x="806786" y="3003698"/>
                </a:cubicBezTo>
                <a:cubicBezTo>
                  <a:pt x="793052" y="3000358"/>
                  <a:pt x="777553" y="3000033"/>
                  <a:pt x="761557" y="3002179"/>
                </a:cubicBezTo>
                <a:close/>
                <a:moveTo>
                  <a:pt x="751545" y="2762831"/>
                </a:moveTo>
                <a:cubicBezTo>
                  <a:pt x="704704" y="2761439"/>
                  <a:pt x="648466" y="2786356"/>
                  <a:pt x="632319" y="2822549"/>
                </a:cubicBezTo>
                <a:cubicBezTo>
                  <a:pt x="628606" y="2830716"/>
                  <a:pt x="631576" y="2835913"/>
                  <a:pt x="636772" y="2840367"/>
                </a:cubicBezTo>
                <a:cubicBezTo>
                  <a:pt x="664242" y="2874518"/>
                  <a:pt x="699136" y="2895306"/>
                  <a:pt x="746650" y="2897533"/>
                </a:cubicBezTo>
                <a:cubicBezTo>
                  <a:pt x="754075" y="2896790"/>
                  <a:pt x="764468" y="2895306"/>
                  <a:pt x="774861" y="2893078"/>
                </a:cubicBezTo>
                <a:cubicBezTo>
                  <a:pt x="804559" y="2886397"/>
                  <a:pt x="834998" y="2876745"/>
                  <a:pt x="840937" y="2844079"/>
                </a:cubicBezTo>
                <a:cubicBezTo>
                  <a:pt x="846876" y="2812898"/>
                  <a:pt x="820892" y="2794337"/>
                  <a:pt x="798619" y="2776519"/>
                </a:cubicBezTo>
                <a:cubicBezTo>
                  <a:pt x="797134" y="2775034"/>
                  <a:pt x="794907" y="2774292"/>
                  <a:pt x="793422" y="2773549"/>
                </a:cubicBezTo>
                <a:cubicBezTo>
                  <a:pt x="781729" y="2766682"/>
                  <a:pt x="767159" y="2763295"/>
                  <a:pt x="751545" y="2762831"/>
                </a:cubicBezTo>
                <a:close/>
                <a:moveTo>
                  <a:pt x="758528" y="2553052"/>
                </a:moveTo>
                <a:cubicBezTo>
                  <a:pt x="725120" y="2556765"/>
                  <a:pt x="699136" y="2574582"/>
                  <a:pt x="675378" y="2596854"/>
                </a:cubicBezTo>
                <a:cubicBezTo>
                  <a:pt x="661273" y="2610219"/>
                  <a:pt x="635287" y="2625809"/>
                  <a:pt x="640485" y="2642885"/>
                </a:cubicBezTo>
                <a:cubicBezTo>
                  <a:pt x="648652" y="2666642"/>
                  <a:pt x="678348" y="2673324"/>
                  <a:pt x="703590" y="2677778"/>
                </a:cubicBezTo>
                <a:cubicBezTo>
                  <a:pt x="708787" y="2678520"/>
                  <a:pt x="713241" y="2677778"/>
                  <a:pt x="718439" y="2677778"/>
                </a:cubicBezTo>
                <a:cubicBezTo>
                  <a:pt x="747393" y="2677036"/>
                  <a:pt x="775604" y="2670354"/>
                  <a:pt x="801589" y="2656248"/>
                </a:cubicBezTo>
                <a:cubicBezTo>
                  <a:pt x="842422" y="2633233"/>
                  <a:pt x="844649" y="2594627"/>
                  <a:pt x="807529" y="2565673"/>
                </a:cubicBezTo>
                <a:cubicBezTo>
                  <a:pt x="792679" y="2553795"/>
                  <a:pt x="776346" y="2551568"/>
                  <a:pt x="758528" y="2553052"/>
                </a:cubicBezTo>
                <a:close/>
                <a:moveTo>
                  <a:pt x="503138" y="2319191"/>
                </a:moveTo>
                <a:cubicBezTo>
                  <a:pt x="466017" y="2317706"/>
                  <a:pt x="444487" y="2334039"/>
                  <a:pt x="443744" y="2360024"/>
                </a:cubicBezTo>
                <a:cubicBezTo>
                  <a:pt x="443744" y="2385266"/>
                  <a:pt x="466017" y="2402342"/>
                  <a:pt x="501653" y="2403827"/>
                </a:cubicBezTo>
                <a:cubicBezTo>
                  <a:pt x="590743" y="2406796"/>
                  <a:pt x="1026541" y="2422387"/>
                  <a:pt x="1051782" y="2420160"/>
                </a:cubicBezTo>
                <a:cubicBezTo>
                  <a:pt x="1074055" y="2418675"/>
                  <a:pt x="1094100" y="2407539"/>
                  <a:pt x="1097070" y="2383040"/>
                </a:cubicBezTo>
                <a:cubicBezTo>
                  <a:pt x="1099297" y="2357797"/>
                  <a:pt x="1080737" y="2345176"/>
                  <a:pt x="1058464" y="2339237"/>
                </a:cubicBezTo>
                <a:cubicBezTo>
                  <a:pt x="1047329" y="2336267"/>
                  <a:pt x="618212" y="2322161"/>
                  <a:pt x="503138" y="2319191"/>
                </a:cubicBezTo>
                <a:close/>
                <a:moveTo>
                  <a:pt x="470472" y="2270192"/>
                </a:moveTo>
                <a:cubicBezTo>
                  <a:pt x="489032" y="2270192"/>
                  <a:pt x="506850" y="2269450"/>
                  <a:pt x="525411" y="2270192"/>
                </a:cubicBezTo>
                <a:lnTo>
                  <a:pt x="1067374" y="2287268"/>
                </a:lnTo>
                <a:cubicBezTo>
                  <a:pt x="1120828" y="2297661"/>
                  <a:pt x="1155721" y="2339237"/>
                  <a:pt x="1152751" y="2388236"/>
                </a:cubicBezTo>
                <a:cubicBezTo>
                  <a:pt x="1149782" y="2435751"/>
                  <a:pt x="1106721" y="2476583"/>
                  <a:pt x="1054010" y="2475841"/>
                </a:cubicBezTo>
                <a:lnTo>
                  <a:pt x="643455" y="2463963"/>
                </a:lnTo>
                <a:cubicBezTo>
                  <a:pt x="587773" y="2462478"/>
                  <a:pt x="568470" y="2487720"/>
                  <a:pt x="581092" y="2542658"/>
                </a:cubicBezTo>
                <a:cubicBezTo>
                  <a:pt x="586288" y="2566416"/>
                  <a:pt x="595198" y="2588688"/>
                  <a:pt x="608561" y="2609476"/>
                </a:cubicBezTo>
                <a:cubicBezTo>
                  <a:pt x="618212" y="2624324"/>
                  <a:pt x="621924" y="2629521"/>
                  <a:pt x="636030" y="2611703"/>
                </a:cubicBezTo>
                <a:cubicBezTo>
                  <a:pt x="662015" y="2577552"/>
                  <a:pt x="695423" y="2551568"/>
                  <a:pt x="737742" y="2537462"/>
                </a:cubicBezTo>
                <a:cubicBezTo>
                  <a:pt x="784513" y="2521871"/>
                  <a:pt x="834998" y="2544885"/>
                  <a:pt x="852816" y="2590173"/>
                </a:cubicBezTo>
                <a:cubicBezTo>
                  <a:pt x="863209" y="2616900"/>
                  <a:pt x="855785" y="2641400"/>
                  <a:pt x="830543" y="2662188"/>
                </a:cubicBezTo>
                <a:cubicBezTo>
                  <a:pt x="775604" y="2708217"/>
                  <a:pt x="696909" y="2708960"/>
                  <a:pt x="626379" y="2664414"/>
                </a:cubicBezTo>
                <a:cubicBezTo>
                  <a:pt x="604106" y="2705247"/>
                  <a:pt x="602621" y="2748308"/>
                  <a:pt x="612273" y="2792852"/>
                </a:cubicBezTo>
                <a:cubicBezTo>
                  <a:pt x="616727" y="2814383"/>
                  <a:pt x="625637" y="2800277"/>
                  <a:pt x="633061" y="2793595"/>
                </a:cubicBezTo>
                <a:cubicBezTo>
                  <a:pt x="667955" y="2762414"/>
                  <a:pt x="705817" y="2738656"/>
                  <a:pt x="755560" y="2741626"/>
                </a:cubicBezTo>
                <a:cubicBezTo>
                  <a:pt x="797134" y="2743853"/>
                  <a:pt x="845391" y="2777262"/>
                  <a:pt x="859498" y="2815868"/>
                </a:cubicBezTo>
                <a:cubicBezTo>
                  <a:pt x="869891" y="2844821"/>
                  <a:pt x="859498" y="2873775"/>
                  <a:pt x="830543" y="2893821"/>
                </a:cubicBezTo>
                <a:cubicBezTo>
                  <a:pt x="772635" y="2933911"/>
                  <a:pt x="687257" y="2924259"/>
                  <a:pt x="634545" y="2867837"/>
                </a:cubicBezTo>
                <a:cubicBezTo>
                  <a:pt x="615986" y="2847791"/>
                  <a:pt x="609303" y="2850761"/>
                  <a:pt x="598909" y="2873033"/>
                </a:cubicBezTo>
                <a:cubicBezTo>
                  <a:pt x="570698" y="2933911"/>
                  <a:pt x="558077" y="2994046"/>
                  <a:pt x="595940" y="3055667"/>
                </a:cubicBezTo>
                <a:cubicBezTo>
                  <a:pt x="606334" y="3072000"/>
                  <a:pt x="612273" y="3078683"/>
                  <a:pt x="627121" y="3057152"/>
                </a:cubicBezTo>
                <a:cubicBezTo>
                  <a:pt x="662015" y="3004441"/>
                  <a:pt x="716954" y="2985880"/>
                  <a:pt x="777089" y="2980683"/>
                </a:cubicBezTo>
                <a:cubicBezTo>
                  <a:pt x="814210" y="2976971"/>
                  <a:pt x="845391" y="2991820"/>
                  <a:pt x="854301" y="3014834"/>
                </a:cubicBezTo>
                <a:cubicBezTo>
                  <a:pt x="866179" y="3046015"/>
                  <a:pt x="852816" y="3090561"/>
                  <a:pt x="823119" y="3111349"/>
                </a:cubicBezTo>
                <a:cubicBezTo>
                  <a:pt x="778574" y="3143272"/>
                  <a:pt x="728090" y="3142530"/>
                  <a:pt x="677605" y="3133621"/>
                </a:cubicBezTo>
                <a:cubicBezTo>
                  <a:pt x="665727" y="3131394"/>
                  <a:pt x="653105" y="3129909"/>
                  <a:pt x="644197" y="3123227"/>
                </a:cubicBezTo>
                <a:cubicBezTo>
                  <a:pt x="621924" y="3106894"/>
                  <a:pt x="616727" y="3118772"/>
                  <a:pt x="614501" y="3138818"/>
                </a:cubicBezTo>
                <a:cubicBezTo>
                  <a:pt x="608561" y="3187817"/>
                  <a:pt x="621182" y="3231620"/>
                  <a:pt x="653848" y="3273937"/>
                </a:cubicBezTo>
                <a:cubicBezTo>
                  <a:pt x="675378" y="3216029"/>
                  <a:pt x="712499" y="3179651"/>
                  <a:pt x="769665" y="3164803"/>
                </a:cubicBezTo>
                <a:cubicBezTo>
                  <a:pt x="795649" y="3158121"/>
                  <a:pt x="821634" y="3157378"/>
                  <a:pt x="847618" y="3161833"/>
                </a:cubicBezTo>
                <a:cubicBezTo>
                  <a:pt x="889937" y="3169256"/>
                  <a:pt x="913693" y="3207120"/>
                  <a:pt x="905527" y="3250923"/>
                </a:cubicBezTo>
                <a:cubicBezTo>
                  <a:pt x="892164" y="3320710"/>
                  <a:pt x="823862" y="3360800"/>
                  <a:pt x="746650" y="3343724"/>
                </a:cubicBezTo>
                <a:cubicBezTo>
                  <a:pt x="719924" y="3338528"/>
                  <a:pt x="693939" y="3331103"/>
                  <a:pt x="667955" y="3312543"/>
                </a:cubicBezTo>
                <a:cubicBezTo>
                  <a:pt x="658303" y="3377133"/>
                  <a:pt x="666470" y="3435041"/>
                  <a:pt x="684288" y="3492950"/>
                </a:cubicBezTo>
                <a:cubicBezTo>
                  <a:pt x="719181" y="3605055"/>
                  <a:pt x="794164" y="3685978"/>
                  <a:pt x="884739" y="3756507"/>
                </a:cubicBezTo>
                <a:cubicBezTo>
                  <a:pt x="942648" y="3801794"/>
                  <a:pt x="997587" y="3850794"/>
                  <a:pt x="1030253" y="3919838"/>
                </a:cubicBezTo>
                <a:cubicBezTo>
                  <a:pt x="1074798" y="4015610"/>
                  <a:pt x="1070343" y="4115836"/>
                  <a:pt x="1055495" y="4216804"/>
                </a:cubicBezTo>
                <a:cubicBezTo>
                  <a:pt x="1045101" y="4285849"/>
                  <a:pt x="1026541" y="4353409"/>
                  <a:pt x="1008723" y="4420969"/>
                </a:cubicBezTo>
                <a:cubicBezTo>
                  <a:pt x="1005010" y="4435075"/>
                  <a:pt x="1000556" y="4446211"/>
                  <a:pt x="1019859" y="4452893"/>
                </a:cubicBezTo>
                <a:cubicBezTo>
                  <a:pt x="1116373" y="4486301"/>
                  <a:pt x="1190615" y="4549406"/>
                  <a:pt x="1232190" y="4640723"/>
                </a:cubicBezTo>
                <a:cubicBezTo>
                  <a:pt x="1290841" y="4769904"/>
                  <a:pt x="1401461" y="4810736"/>
                  <a:pt x="1526186" y="4827812"/>
                </a:cubicBezTo>
                <a:cubicBezTo>
                  <a:pt x="1771183" y="4861964"/>
                  <a:pt x="2018407" y="4861964"/>
                  <a:pt x="2264889" y="4850084"/>
                </a:cubicBezTo>
                <a:cubicBezTo>
                  <a:pt x="2452720" y="4841175"/>
                  <a:pt x="2640552" y="4824843"/>
                  <a:pt x="2828383" y="4807766"/>
                </a:cubicBezTo>
                <a:cubicBezTo>
                  <a:pt x="3022896" y="4789949"/>
                  <a:pt x="3217407" y="4774358"/>
                  <a:pt x="3412663" y="4764707"/>
                </a:cubicBezTo>
                <a:cubicBezTo>
                  <a:pt x="3680675" y="4752086"/>
                  <a:pt x="3948687" y="4736495"/>
                  <a:pt x="4216698" y="4739465"/>
                </a:cubicBezTo>
                <a:cubicBezTo>
                  <a:pt x="4426803" y="4741692"/>
                  <a:pt x="4635421" y="4762479"/>
                  <a:pt x="4843297" y="4791434"/>
                </a:cubicBezTo>
                <a:cubicBezTo>
                  <a:pt x="4991039" y="4812221"/>
                  <a:pt x="5140263" y="4827070"/>
                  <a:pt x="5291715" y="4821131"/>
                </a:cubicBezTo>
                <a:cubicBezTo>
                  <a:pt x="5291715" y="4807025"/>
                  <a:pt x="5280579" y="4800343"/>
                  <a:pt x="5275382" y="4790691"/>
                </a:cubicBezTo>
                <a:cubicBezTo>
                  <a:pt x="5230095" y="4711995"/>
                  <a:pt x="5236034" y="4634784"/>
                  <a:pt x="5285034" y="4560543"/>
                </a:cubicBezTo>
                <a:cubicBezTo>
                  <a:pt x="5388230" y="4403893"/>
                  <a:pt x="5575318" y="4403151"/>
                  <a:pt x="5691136" y="4495211"/>
                </a:cubicBezTo>
                <a:cubicBezTo>
                  <a:pt x="5776512" y="4562769"/>
                  <a:pt x="5769089" y="4686753"/>
                  <a:pt x="5679999" y="4760252"/>
                </a:cubicBezTo>
                <a:cubicBezTo>
                  <a:pt x="5628772" y="4802570"/>
                  <a:pt x="5567152" y="4818903"/>
                  <a:pt x="5503304" y="4828555"/>
                </a:cubicBezTo>
                <a:cubicBezTo>
                  <a:pt x="5455047" y="4835979"/>
                  <a:pt x="5406048" y="4839691"/>
                  <a:pt x="5350367" y="4841175"/>
                </a:cubicBezTo>
                <a:cubicBezTo>
                  <a:pt x="5396397" y="4879039"/>
                  <a:pt x="5444654" y="4897600"/>
                  <a:pt x="5495138" y="4909478"/>
                </a:cubicBezTo>
                <a:cubicBezTo>
                  <a:pt x="5652530" y="4947341"/>
                  <a:pt x="5809179" y="4937689"/>
                  <a:pt x="5965829" y="4903538"/>
                </a:cubicBezTo>
                <a:cubicBezTo>
                  <a:pt x="6126191" y="4867902"/>
                  <a:pt x="6278386" y="4804797"/>
                  <a:pt x="6433550" y="4754313"/>
                </a:cubicBezTo>
                <a:cubicBezTo>
                  <a:pt x="6578321" y="4706798"/>
                  <a:pt x="6726062" y="4679329"/>
                  <a:pt x="6877515" y="4665223"/>
                </a:cubicBezTo>
                <a:cubicBezTo>
                  <a:pt x="7138844" y="4640723"/>
                  <a:pt x="7399433" y="4651859"/>
                  <a:pt x="7660763" y="4663738"/>
                </a:cubicBezTo>
                <a:lnTo>
                  <a:pt x="8280679" y="4689723"/>
                </a:lnTo>
                <a:cubicBezTo>
                  <a:pt x="8419509" y="4696405"/>
                  <a:pt x="8557599" y="4711253"/>
                  <a:pt x="8694945" y="4732041"/>
                </a:cubicBezTo>
                <a:cubicBezTo>
                  <a:pt x="8792945" y="4746146"/>
                  <a:pt x="8887973" y="4773616"/>
                  <a:pt x="8985973" y="4788464"/>
                </a:cubicBezTo>
                <a:cubicBezTo>
                  <a:pt x="9022351" y="4793847"/>
                  <a:pt x="9058776" y="4797791"/>
                  <a:pt x="9095247" y="4800529"/>
                </a:cubicBezTo>
                <a:lnTo>
                  <a:pt x="9154996" y="4803161"/>
                </a:lnTo>
                <a:lnTo>
                  <a:pt x="9154996" y="4824858"/>
                </a:lnTo>
                <a:lnTo>
                  <a:pt x="9096847" y="4822929"/>
                </a:lnTo>
                <a:cubicBezTo>
                  <a:pt x="9050655" y="4819599"/>
                  <a:pt x="9004533" y="4814263"/>
                  <a:pt x="8958503" y="4806282"/>
                </a:cubicBezTo>
                <a:cubicBezTo>
                  <a:pt x="8876838" y="4792918"/>
                  <a:pt x="8797399" y="4771389"/>
                  <a:pt x="8715734" y="4758026"/>
                </a:cubicBezTo>
                <a:cubicBezTo>
                  <a:pt x="8585069" y="4736495"/>
                  <a:pt x="8454404" y="4721647"/>
                  <a:pt x="8322253" y="4714965"/>
                </a:cubicBezTo>
                <a:lnTo>
                  <a:pt x="7579839" y="4682299"/>
                </a:lnTo>
                <a:cubicBezTo>
                  <a:pt x="7355629" y="4673389"/>
                  <a:pt x="7131421" y="4667451"/>
                  <a:pt x="6907211" y="4684526"/>
                </a:cubicBezTo>
                <a:cubicBezTo>
                  <a:pt x="6695623" y="4700859"/>
                  <a:pt x="6492943" y="4752086"/>
                  <a:pt x="6294719" y="4825585"/>
                </a:cubicBezTo>
                <a:cubicBezTo>
                  <a:pt x="6177416" y="4869387"/>
                  <a:pt x="6059373" y="4910220"/>
                  <a:pt x="5936132" y="4933235"/>
                </a:cubicBezTo>
                <a:cubicBezTo>
                  <a:pt x="5780967" y="4961447"/>
                  <a:pt x="5625802" y="4968871"/>
                  <a:pt x="5471380" y="4925069"/>
                </a:cubicBezTo>
                <a:cubicBezTo>
                  <a:pt x="5420896" y="4910220"/>
                  <a:pt x="5373382" y="4887948"/>
                  <a:pt x="5332549" y="4854539"/>
                </a:cubicBezTo>
                <a:cubicBezTo>
                  <a:pt x="5324382" y="4847857"/>
                  <a:pt x="5316215" y="4841918"/>
                  <a:pt x="5304338" y="4842660"/>
                </a:cubicBezTo>
                <a:cubicBezTo>
                  <a:pt x="5108339" y="4850827"/>
                  <a:pt x="4915311" y="4822615"/>
                  <a:pt x="4721541" y="4797373"/>
                </a:cubicBezTo>
                <a:cubicBezTo>
                  <a:pt x="4451301" y="4761737"/>
                  <a:pt x="4179578" y="4754313"/>
                  <a:pt x="3907112" y="4765449"/>
                </a:cubicBezTo>
                <a:cubicBezTo>
                  <a:pt x="3665826" y="4775101"/>
                  <a:pt x="3423800" y="4784010"/>
                  <a:pt x="3182514" y="4801828"/>
                </a:cubicBezTo>
                <a:lnTo>
                  <a:pt x="2587840" y="4851569"/>
                </a:lnTo>
                <a:cubicBezTo>
                  <a:pt x="2302753" y="4874584"/>
                  <a:pt x="2017665" y="4888690"/>
                  <a:pt x="1731836" y="4870130"/>
                </a:cubicBezTo>
                <a:cubicBezTo>
                  <a:pt x="1633094" y="4863448"/>
                  <a:pt x="1534353" y="4856766"/>
                  <a:pt x="1437838" y="4830781"/>
                </a:cubicBezTo>
                <a:cubicBezTo>
                  <a:pt x="1345779" y="4805540"/>
                  <a:pt x="1271538" y="4761737"/>
                  <a:pt x="1228477" y="4671163"/>
                </a:cubicBezTo>
                <a:cubicBezTo>
                  <a:pt x="1185418" y="4579846"/>
                  <a:pt x="1117858" y="4511544"/>
                  <a:pt x="1020601" y="4474423"/>
                </a:cubicBezTo>
                <a:cubicBezTo>
                  <a:pt x="1002783" y="4467741"/>
                  <a:pt x="999072" y="4469226"/>
                  <a:pt x="993875" y="4487786"/>
                </a:cubicBezTo>
                <a:cubicBezTo>
                  <a:pt x="972344" y="4563513"/>
                  <a:pt x="947103" y="4637754"/>
                  <a:pt x="902557" y="4703828"/>
                </a:cubicBezTo>
                <a:cubicBezTo>
                  <a:pt x="812725" y="4836721"/>
                  <a:pt x="664242" y="4809995"/>
                  <a:pt x="592970" y="4740949"/>
                </a:cubicBezTo>
                <a:cubicBezTo>
                  <a:pt x="515759" y="4666707"/>
                  <a:pt x="524668" y="4547921"/>
                  <a:pt x="610788" y="4481846"/>
                </a:cubicBezTo>
                <a:cubicBezTo>
                  <a:pt x="690969" y="4420969"/>
                  <a:pt x="782286" y="4408347"/>
                  <a:pt x="878800" y="4418741"/>
                </a:cubicBezTo>
                <a:cubicBezTo>
                  <a:pt x="908497" y="4421711"/>
                  <a:pt x="938193" y="4428392"/>
                  <a:pt x="967147" y="4435075"/>
                </a:cubicBezTo>
                <a:cubicBezTo>
                  <a:pt x="979769" y="4438044"/>
                  <a:pt x="986450" y="4438787"/>
                  <a:pt x="990162" y="4423939"/>
                </a:cubicBezTo>
                <a:cubicBezTo>
                  <a:pt x="1017632" y="4318516"/>
                  <a:pt x="1047329" y="4212350"/>
                  <a:pt x="1048813" y="4101730"/>
                </a:cubicBezTo>
                <a:cubicBezTo>
                  <a:pt x="1050298" y="3985171"/>
                  <a:pt x="1009465" y="3887914"/>
                  <a:pt x="918890" y="3812930"/>
                </a:cubicBezTo>
                <a:cubicBezTo>
                  <a:pt x="875831" y="3777295"/>
                  <a:pt x="832028" y="3741659"/>
                  <a:pt x="791937" y="3702311"/>
                </a:cubicBezTo>
                <a:cubicBezTo>
                  <a:pt x="684288" y="3597630"/>
                  <a:pt x="636772" y="3468450"/>
                  <a:pt x="647167" y="3318482"/>
                </a:cubicBezTo>
                <a:cubicBezTo>
                  <a:pt x="647909" y="3306604"/>
                  <a:pt x="646424" y="3297695"/>
                  <a:pt x="638257" y="3287301"/>
                </a:cubicBezTo>
                <a:cubicBezTo>
                  <a:pt x="601136" y="3242013"/>
                  <a:pt x="587031" y="3189302"/>
                  <a:pt x="598909" y="3132136"/>
                </a:cubicBezTo>
                <a:cubicBezTo>
                  <a:pt x="604106" y="3109121"/>
                  <a:pt x="599651" y="3092788"/>
                  <a:pt x="585546" y="3074228"/>
                </a:cubicBezTo>
                <a:cubicBezTo>
                  <a:pt x="535062" y="3008153"/>
                  <a:pt x="546940" y="2936881"/>
                  <a:pt x="581833" y="2869321"/>
                </a:cubicBezTo>
                <a:cubicBezTo>
                  <a:pt x="596683" y="2841109"/>
                  <a:pt x="601879" y="2818095"/>
                  <a:pt x="592228" y="2786170"/>
                </a:cubicBezTo>
                <a:cubicBezTo>
                  <a:pt x="580350" y="2746823"/>
                  <a:pt x="586288" y="2704505"/>
                  <a:pt x="604106" y="2666642"/>
                </a:cubicBezTo>
                <a:cubicBezTo>
                  <a:pt x="611531" y="2649566"/>
                  <a:pt x="607076" y="2640657"/>
                  <a:pt x="598168" y="2628036"/>
                </a:cubicBezTo>
                <a:cubicBezTo>
                  <a:pt x="563274" y="2579037"/>
                  <a:pt x="546940" y="2525583"/>
                  <a:pt x="569955" y="2463220"/>
                </a:cubicBezTo>
                <a:cubicBezTo>
                  <a:pt x="546198" y="2462478"/>
                  <a:pt x="523183" y="2460250"/>
                  <a:pt x="500911" y="2459508"/>
                </a:cubicBezTo>
                <a:cubicBezTo>
                  <a:pt x="482350" y="2458765"/>
                  <a:pt x="464532" y="2455053"/>
                  <a:pt x="447457" y="2446887"/>
                </a:cubicBezTo>
                <a:cubicBezTo>
                  <a:pt x="410336" y="2428327"/>
                  <a:pt x="385837" y="2388978"/>
                  <a:pt x="391775" y="2352600"/>
                </a:cubicBezTo>
                <a:cubicBezTo>
                  <a:pt x="398457" y="2308055"/>
                  <a:pt x="425926" y="2280586"/>
                  <a:pt x="470472" y="2270192"/>
                </a:cubicBezTo>
                <a:close/>
                <a:moveTo>
                  <a:pt x="460819" y="2117997"/>
                </a:moveTo>
                <a:cubicBezTo>
                  <a:pt x="445229" y="2117997"/>
                  <a:pt x="431123" y="2119481"/>
                  <a:pt x="417759" y="2125420"/>
                </a:cubicBezTo>
                <a:cubicBezTo>
                  <a:pt x="404395" y="2131360"/>
                  <a:pt x="391774" y="2140269"/>
                  <a:pt x="390290" y="2156602"/>
                </a:cubicBezTo>
                <a:cubicBezTo>
                  <a:pt x="388805" y="2173678"/>
                  <a:pt x="401425" y="2183329"/>
                  <a:pt x="414047" y="2190753"/>
                </a:cubicBezTo>
                <a:cubicBezTo>
                  <a:pt x="427411" y="2198919"/>
                  <a:pt x="443001" y="2201147"/>
                  <a:pt x="458592" y="2201147"/>
                </a:cubicBezTo>
                <a:cubicBezTo>
                  <a:pt x="560302" y="2204117"/>
                  <a:pt x="662013" y="2207829"/>
                  <a:pt x="763724" y="2210798"/>
                </a:cubicBezTo>
                <a:cubicBezTo>
                  <a:pt x="763724" y="2210798"/>
                  <a:pt x="957494" y="2216737"/>
                  <a:pt x="1054751" y="2220450"/>
                </a:cubicBezTo>
                <a:cubicBezTo>
                  <a:pt x="1072569" y="2221192"/>
                  <a:pt x="1090387" y="2221935"/>
                  <a:pt x="1106720" y="2215253"/>
                </a:cubicBezTo>
                <a:cubicBezTo>
                  <a:pt x="1121569" y="2209314"/>
                  <a:pt x="1134932" y="2201147"/>
                  <a:pt x="1136417" y="2182586"/>
                </a:cubicBezTo>
                <a:cubicBezTo>
                  <a:pt x="1137159" y="2163283"/>
                  <a:pt x="1124538" y="2154375"/>
                  <a:pt x="1110433" y="2146950"/>
                </a:cubicBezTo>
                <a:cubicBezTo>
                  <a:pt x="1090387" y="2136557"/>
                  <a:pt x="1067372" y="2137299"/>
                  <a:pt x="1045100" y="2136557"/>
                </a:cubicBezTo>
                <a:cubicBezTo>
                  <a:pt x="850587" y="2130617"/>
                  <a:pt x="655332" y="2123936"/>
                  <a:pt x="460819" y="2117997"/>
                </a:cubicBezTo>
                <a:close/>
                <a:moveTo>
                  <a:pt x="425926" y="2063800"/>
                </a:moveTo>
                <a:cubicBezTo>
                  <a:pt x="438546" y="2064543"/>
                  <a:pt x="451910" y="2064543"/>
                  <a:pt x="465274" y="2065285"/>
                </a:cubicBezTo>
                <a:cubicBezTo>
                  <a:pt x="479379" y="2066770"/>
                  <a:pt x="493485" y="2066770"/>
                  <a:pt x="506849" y="2066770"/>
                </a:cubicBezTo>
                <a:cubicBezTo>
                  <a:pt x="513531" y="2066770"/>
                  <a:pt x="519469" y="2066770"/>
                  <a:pt x="526151" y="2066770"/>
                </a:cubicBezTo>
                <a:cubicBezTo>
                  <a:pt x="584060" y="2068997"/>
                  <a:pt x="1091872" y="2083845"/>
                  <a:pt x="1096326" y="2083845"/>
                </a:cubicBezTo>
                <a:cubicBezTo>
                  <a:pt x="1109690" y="2090528"/>
                  <a:pt x="1123796" y="2089785"/>
                  <a:pt x="1137159" y="2097209"/>
                </a:cubicBezTo>
                <a:cubicBezTo>
                  <a:pt x="1172795" y="2117254"/>
                  <a:pt x="1195810" y="2143981"/>
                  <a:pt x="1192840" y="2187041"/>
                </a:cubicBezTo>
                <a:cubicBezTo>
                  <a:pt x="1190613" y="2229358"/>
                  <a:pt x="1164628" y="2253116"/>
                  <a:pt x="1128251" y="2267964"/>
                </a:cubicBezTo>
                <a:cubicBezTo>
                  <a:pt x="1118599" y="2272419"/>
                  <a:pt x="1108205" y="2273904"/>
                  <a:pt x="1097811" y="2276131"/>
                </a:cubicBezTo>
                <a:cubicBezTo>
                  <a:pt x="1078508" y="2276131"/>
                  <a:pt x="492000" y="2253116"/>
                  <a:pt x="443001" y="2256828"/>
                </a:cubicBezTo>
                <a:cubicBezTo>
                  <a:pt x="366532" y="2253858"/>
                  <a:pt x="313078" y="2187784"/>
                  <a:pt x="338320" y="2126163"/>
                </a:cubicBezTo>
                <a:cubicBezTo>
                  <a:pt x="353911" y="2088299"/>
                  <a:pt x="386577" y="2070482"/>
                  <a:pt x="425926" y="2063800"/>
                </a:cubicBezTo>
                <a:close/>
                <a:moveTo>
                  <a:pt x="446713" y="1916802"/>
                </a:moveTo>
                <a:cubicBezTo>
                  <a:pt x="426668" y="1916059"/>
                  <a:pt x="407365" y="1919029"/>
                  <a:pt x="390289" y="1927939"/>
                </a:cubicBezTo>
                <a:cubicBezTo>
                  <a:pt x="364305" y="1941302"/>
                  <a:pt x="363563" y="1966543"/>
                  <a:pt x="388062" y="1982877"/>
                </a:cubicBezTo>
                <a:cubicBezTo>
                  <a:pt x="404395" y="1992528"/>
                  <a:pt x="421471" y="1996241"/>
                  <a:pt x="440773" y="1996983"/>
                </a:cubicBezTo>
                <a:lnTo>
                  <a:pt x="1098554" y="2018513"/>
                </a:lnTo>
                <a:cubicBezTo>
                  <a:pt x="1116372" y="2019255"/>
                  <a:pt x="1133448" y="2017029"/>
                  <a:pt x="1149038" y="2008119"/>
                </a:cubicBezTo>
                <a:cubicBezTo>
                  <a:pt x="1176507" y="1993271"/>
                  <a:pt x="1177992" y="1969513"/>
                  <a:pt x="1151266" y="1952438"/>
                </a:cubicBezTo>
                <a:cubicBezTo>
                  <a:pt x="1135674" y="1942787"/>
                  <a:pt x="1117115" y="1938332"/>
                  <a:pt x="1098554" y="1937590"/>
                </a:cubicBezTo>
                <a:close/>
                <a:moveTo>
                  <a:pt x="523923" y="192914"/>
                </a:moveTo>
                <a:cubicBezTo>
                  <a:pt x="480864" y="222610"/>
                  <a:pt x="443743" y="246368"/>
                  <a:pt x="408107" y="273095"/>
                </a:cubicBezTo>
                <a:cubicBezTo>
                  <a:pt x="311592" y="348079"/>
                  <a:pt x="229927" y="436426"/>
                  <a:pt x="183898" y="552985"/>
                </a:cubicBezTo>
                <a:cubicBezTo>
                  <a:pt x="149004" y="639105"/>
                  <a:pt x="140095" y="728938"/>
                  <a:pt x="150488" y="820997"/>
                </a:cubicBezTo>
                <a:cubicBezTo>
                  <a:pt x="163110" y="935329"/>
                  <a:pt x="194291" y="1044464"/>
                  <a:pt x="244033" y="1149145"/>
                </a:cubicBezTo>
                <a:cubicBezTo>
                  <a:pt x="244775" y="1149887"/>
                  <a:pt x="243290" y="1152114"/>
                  <a:pt x="242548" y="1156569"/>
                </a:cubicBezTo>
                <a:cubicBezTo>
                  <a:pt x="201715" y="1091237"/>
                  <a:pt x="174988" y="1022191"/>
                  <a:pt x="154200" y="950920"/>
                </a:cubicBezTo>
                <a:cubicBezTo>
                  <a:pt x="125989" y="852179"/>
                  <a:pt x="115595" y="751210"/>
                  <a:pt x="131186" y="648757"/>
                </a:cubicBezTo>
                <a:cubicBezTo>
                  <a:pt x="142322" y="573773"/>
                  <a:pt x="173503" y="506213"/>
                  <a:pt x="215821" y="443851"/>
                </a:cubicBezTo>
                <a:cubicBezTo>
                  <a:pt x="288578" y="336943"/>
                  <a:pt x="387319" y="260474"/>
                  <a:pt x="500165" y="201081"/>
                </a:cubicBezTo>
                <a:cubicBezTo>
                  <a:pt x="505363" y="198111"/>
                  <a:pt x="510560" y="197369"/>
                  <a:pt x="523923" y="192914"/>
                </a:cubicBezTo>
                <a:close/>
                <a:moveTo>
                  <a:pt x="800630" y="46764"/>
                </a:moveTo>
                <a:cubicBezTo>
                  <a:pt x="771780" y="44996"/>
                  <a:pt x="742769" y="45142"/>
                  <a:pt x="713588" y="47343"/>
                </a:cubicBezTo>
                <a:cubicBezTo>
                  <a:pt x="674681" y="50278"/>
                  <a:pt x="635472" y="56866"/>
                  <a:pt x="595938" y="67446"/>
                </a:cubicBezTo>
                <a:cubicBezTo>
                  <a:pt x="425183" y="112734"/>
                  <a:pt x="287836" y="210732"/>
                  <a:pt x="175732" y="344366"/>
                </a:cubicBezTo>
                <a:cubicBezTo>
                  <a:pt x="100748" y="434199"/>
                  <a:pt x="62142" y="540364"/>
                  <a:pt x="49521" y="655438"/>
                </a:cubicBezTo>
                <a:cubicBezTo>
                  <a:pt x="32446" y="815058"/>
                  <a:pt x="71793" y="965026"/>
                  <a:pt x="137126" y="1109796"/>
                </a:cubicBezTo>
                <a:cubicBezTo>
                  <a:pt x="182413" y="1210023"/>
                  <a:pt x="249230" y="1296886"/>
                  <a:pt x="310109" y="1387460"/>
                </a:cubicBezTo>
                <a:cubicBezTo>
                  <a:pt x="373956" y="1482489"/>
                  <a:pt x="427410" y="1581972"/>
                  <a:pt x="440773" y="1695562"/>
                </a:cubicBezTo>
                <a:cubicBezTo>
                  <a:pt x="445228" y="1727486"/>
                  <a:pt x="454138" y="1759410"/>
                  <a:pt x="460819" y="1792076"/>
                </a:cubicBezTo>
                <a:cubicBezTo>
                  <a:pt x="464531" y="1810636"/>
                  <a:pt x="462764" y="1817754"/>
                  <a:pt x="492743" y="1817318"/>
                </a:cubicBezTo>
                <a:cubicBezTo>
                  <a:pt x="593727" y="1815849"/>
                  <a:pt x="965662" y="1836373"/>
                  <a:pt x="1065146" y="1836621"/>
                </a:cubicBezTo>
                <a:cubicBezTo>
                  <a:pt x="1079251" y="1838106"/>
                  <a:pt x="1085190" y="1832167"/>
                  <a:pt x="1089645" y="1818803"/>
                </a:cubicBezTo>
                <a:cubicBezTo>
                  <a:pt x="1103008" y="1776485"/>
                  <a:pt x="1111175" y="1731941"/>
                  <a:pt x="1116372" y="1688138"/>
                </a:cubicBezTo>
                <a:cubicBezTo>
                  <a:pt x="1132705" y="1550791"/>
                  <a:pt x="1179477" y="1427550"/>
                  <a:pt x="1268567" y="1319900"/>
                </a:cubicBezTo>
                <a:cubicBezTo>
                  <a:pt x="1307915" y="1271643"/>
                  <a:pt x="1343551" y="1219674"/>
                  <a:pt x="1376960" y="1166220"/>
                </a:cubicBezTo>
                <a:cubicBezTo>
                  <a:pt x="1425217" y="1089752"/>
                  <a:pt x="1448232" y="1002889"/>
                  <a:pt x="1468276" y="916026"/>
                </a:cubicBezTo>
                <a:cubicBezTo>
                  <a:pt x="1493519" y="809861"/>
                  <a:pt x="1500201" y="703696"/>
                  <a:pt x="1468276" y="599015"/>
                </a:cubicBezTo>
                <a:cubicBezTo>
                  <a:pt x="1401459" y="377775"/>
                  <a:pt x="1275248" y="204792"/>
                  <a:pt x="1056236" y="110506"/>
                </a:cubicBezTo>
                <a:cubicBezTo>
                  <a:pt x="972297" y="74592"/>
                  <a:pt x="887183" y="52067"/>
                  <a:pt x="800630" y="46764"/>
                </a:cubicBezTo>
                <a:close/>
                <a:moveTo>
                  <a:pt x="794163" y="814"/>
                </a:moveTo>
                <a:cubicBezTo>
                  <a:pt x="875086" y="4712"/>
                  <a:pt x="955638" y="22530"/>
                  <a:pt x="1036191" y="52598"/>
                </a:cubicBezTo>
                <a:cubicBezTo>
                  <a:pt x="1275248" y="140945"/>
                  <a:pt x="1421504" y="317640"/>
                  <a:pt x="1503912" y="551500"/>
                </a:cubicBezTo>
                <a:cubicBezTo>
                  <a:pt x="1544745" y="668802"/>
                  <a:pt x="1545488" y="789816"/>
                  <a:pt x="1518761" y="910830"/>
                </a:cubicBezTo>
                <a:cubicBezTo>
                  <a:pt x="1492034" y="1032586"/>
                  <a:pt x="1457140" y="1149887"/>
                  <a:pt x="1377702" y="1250855"/>
                </a:cubicBezTo>
                <a:cubicBezTo>
                  <a:pt x="1337612" y="1300597"/>
                  <a:pt x="1301233" y="1354051"/>
                  <a:pt x="1264855" y="1406020"/>
                </a:cubicBezTo>
                <a:cubicBezTo>
                  <a:pt x="1203977" y="1492140"/>
                  <a:pt x="1177250" y="1590882"/>
                  <a:pt x="1163144" y="1694078"/>
                </a:cubicBezTo>
                <a:cubicBezTo>
                  <a:pt x="1154235" y="1756440"/>
                  <a:pt x="1146811" y="1819546"/>
                  <a:pt x="1115630" y="1876711"/>
                </a:cubicBezTo>
                <a:cubicBezTo>
                  <a:pt x="1125281" y="1884878"/>
                  <a:pt x="1138644" y="1884136"/>
                  <a:pt x="1149781" y="1887848"/>
                </a:cubicBezTo>
                <a:cubicBezTo>
                  <a:pt x="1203235" y="1904923"/>
                  <a:pt x="1235158" y="1945757"/>
                  <a:pt x="1229961" y="1991044"/>
                </a:cubicBezTo>
                <a:cubicBezTo>
                  <a:pt x="1224022" y="2034846"/>
                  <a:pt x="1177992" y="2073451"/>
                  <a:pt x="1126023" y="2077164"/>
                </a:cubicBezTo>
                <a:cubicBezTo>
                  <a:pt x="1117857" y="2077906"/>
                  <a:pt x="1108948" y="2077906"/>
                  <a:pt x="1100038" y="2077906"/>
                </a:cubicBezTo>
                <a:cubicBezTo>
                  <a:pt x="1038418" y="2074936"/>
                  <a:pt x="496455" y="2056376"/>
                  <a:pt x="423698" y="2054891"/>
                </a:cubicBezTo>
                <a:cubicBezTo>
                  <a:pt x="403653" y="2055633"/>
                  <a:pt x="385093" y="2048210"/>
                  <a:pt x="368017" y="2039300"/>
                </a:cubicBezTo>
                <a:cubicBezTo>
                  <a:pt x="333866" y="2020740"/>
                  <a:pt x="309366" y="1994013"/>
                  <a:pt x="311594" y="1951695"/>
                </a:cubicBezTo>
                <a:cubicBezTo>
                  <a:pt x="314564" y="1907151"/>
                  <a:pt x="344260" y="1882651"/>
                  <a:pt x="382123" y="1867803"/>
                </a:cubicBezTo>
                <a:cubicBezTo>
                  <a:pt x="397714" y="1861121"/>
                  <a:pt x="415532" y="1858893"/>
                  <a:pt x="434092" y="1854439"/>
                </a:cubicBezTo>
                <a:cubicBezTo>
                  <a:pt x="408107" y="1790591"/>
                  <a:pt x="400684" y="1722289"/>
                  <a:pt x="387320" y="1655472"/>
                </a:cubicBezTo>
                <a:cubicBezTo>
                  <a:pt x="372471" y="1584200"/>
                  <a:pt x="337578" y="1521837"/>
                  <a:pt x="301199" y="1459474"/>
                </a:cubicBezTo>
                <a:cubicBezTo>
                  <a:pt x="251458" y="1374096"/>
                  <a:pt x="185383" y="1299855"/>
                  <a:pt x="137869" y="1212992"/>
                </a:cubicBezTo>
                <a:cubicBezTo>
                  <a:pt x="44324" y="1041494"/>
                  <a:pt x="-13585" y="861830"/>
                  <a:pt x="2748" y="664348"/>
                </a:cubicBezTo>
                <a:cubicBezTo>
                  <a:pt x="13885" y="531456"/>
                  <a:pt x="57687" y="409699"/>
                  <a:pt x="145292" y="308730"/>
                </a:cubicBezTo>
                <a:cubicBezTo>
                  <a:pt x="254428" y="180293"/>
                  <a:pt x="387320" y="83779"/>
                  <a:pt x="549909" y="32552"/>
                </a:cubicBezTo>
                <a:cubicBezTo>
                  <a:pt x="631946" y="6939"/>
                  <a:pt x="713240" y="-3084"/>
                  <a:pt x="794163" y="814"/>
                </a:cubicBezTo>
                <a:close/>
              </a:path>
            </a:pathLst>
          </a:custGeom>
          <a:solidFill>
            <a:schemeClr val="bg1"/>
          </a:solidFill>
          <a:ln w="8005" cap="flat">
            <a:noFill/>
            <a:prstDash val="solid"/>
            <a:miter/>
          </a:ln>
        </p:spPr>
        <p:txBody>
          <a:bodyPr wrap="square" rtlCol="0" anchor="ctr">
            <a:noAutofit/>
          </a:bodyPr>
          <a:lstStyle/>
          <a:p>
            <a:endParaRPr lang="en-US" sz="1350"/>
          </a:p>
        </p:txBody>
      </p:sp>
      <p:grpSp>
        <p:nvGrpSpPr>
          <p:cNvPr id="4" name="Group 3">
            <a:extLst>
              <a:ext uri="{FF2B5EF4-FFF2-40B4-BE49-F238E27FC236}">
                <a16:creationId xmlns:a16="http://schemas.microsoft.com/office/drawing/2014/main" id="{D0E78872-7290-4B75-9C45-9A78F9CF4BF9}"/>
              </a:ext>
            </a:extLst>
          </p:cNvPr>
          <p:cNvGrpSpPr/>
          <p:nvPr userDrawn="1"/>
        </p:nvGrpSpPr>
        <p:grpSpPr>
          <a:xfrm>
            <a:off x="105231" y="887905"/>
            <a:ext cx="2324396" cy="1223598"/>
            <a:chOff x="1525348" y="1579815"/>
            <a:chExt cx="6070988" cy="2761700"/>
          </a:xfrm>
        </p:grpSpPr>
        <p:sp>
          <p:nvSpPr>
            <p:cNvPr id="5" name="Rectangle 5">
              <a:extLst>
                <a:ext uri="{FF2B5EF4-FFF2-40B4-BE49-F238E27FC236}">
                  <a16:creationId xmlns:a16="http://schemas.microsoft.com/office/drawing/2014/main" id="{69F1CB56-9B6F-4200-B4C4-12F479AAE240}"/>
                </a:ext>
              </a:extLst>
            </p:cNvPr>
            <p:cNvSpPr/>
            <p:nvPr/>
          </p:nvSpPr>
          <p:spPr>
            <a:xfrm>
              <a:off x="3268739" y="2309740"/>
              <a:ext cx="2598977" cy="2031775"/>
            </a:xfrm>
            <a:custGeom>
              <a:avLst/>
              <a:gdLst/>
              <a:ahLst/>
              <a:cxnLst/>
              <a:rect l="l" t="t" r="r" b="b"/>
              <a:pathLst>
                <a:path w="2897024" h="2264776">
                  <a:moveTo>
                    <a:pt x="0" y="0"/>
                  </a:moveTo>
                  <a:lnTo>
                    <a:pt x="2897024" y="0"/>
                  </a:lnTo>
                  <a:lnTo>
                    <a:pt x="2897024" y="1891127"/>
                  </a:lnTo>
                  <a:cubicBezTo>
                    <a:pt x="2802822" y="1872712"/>
                    <a:pt x="2705549" y="1863893"/>
                    <a:pt x="2606215" y="1863893"/>
                  </a:cubicBezTo>
                  <a:cubicBezTo>
                    <a:pt x="2195568" y="1863893"/>
                    <a:pt x="1820122" y="2014603"/>
                    <a:pt x="1533076" y="2264776"/>
                  </a:cubicBezTo>
                  <a:cubicBezTo>
                    <a:pt x="1247202" y="2014157"/>
                    <a:pt x="872259" y="1863893"/>
                    <a:pt x="462219" y="1863893"/>
                  </a:cubicBezTo>
                  <a:cubicBezTo>
                    <a:pt x="301614" y="1863893"/>
                    <a:pt x="146393" y="1886946"/>
                    <a:pt x="0" y="1931001"/>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6" name="Rectangle 5">
              <a:extLst>
                <a:ext uri="{FF2B5EF4-FFF2-40B4-BE49-F238E27FC236}">
                  <a16:creationId xmlns:a16="http://schemas.microsoft.com/office/drawing/2014/main" id="{15EFE793-D4E3-4B35-AC90-6F19E6D778FE}"/>
                </a:ext>
              </a:extLst>
            </p:cNvPr>
            <p:cNvSpPr/>
            <p:nvPr/>
          </p:nvSpPr>
          <p:spPr>
            <a:xfrm>
              <a:off x="3268739" y="2704966"/>
              <a:ext cx="2598977" cy="977877"/>
            </a:xfrm>
            <a:custGeom>
              <a:avLst/>
              <a:gdLst/>
              <a:ahLst/>
              <a:cxnLst/>
              <a:rect l="l" t="t" r="r" b="b"/>
              <a:pathLst>
                <a:path w="648072" h="243840">
                  <a:moveTo>
                    <a:pt x="0" y="0"/>
                  </a:moveTo>
                  <a:lnTo>
                    <a:pt x="648072" y="0"/>
                  </a:lnTo>
                  <a:lnTo>
                    <a:pt x="648072" y="146327"/>
                  </a:lnTo>
                  <a:lnTo>
                    <a:pt x="359596" y="243840"/>
                  </a:lnTo>
                  <a:lnTo>
                    <a:pt x="0" y="128585"/>
                  </a:lnTo>
                  <a:close/>
                </a:path>
              </a:pathLst>
            </a:cu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7" name="Freeform 22">
              <a:extLst>
                <a:ext uri="{FF2B5EF4-FFF2-40B4-BE49-F238E27FC236}">
                  <a16:creationId xmlns:a16="http://schemas.microsoft.com/office/drawing/2014/main" id="{C7450A4C-8DB2-47C2-B495-867D6429506E}"/>
                </a:ext>
              </a:extLst>
            </p:cNvPr>
            <p:cNvSpPr/>
            <p:nvPr/>
          </p:nvSpPr>
          <p:spPr>
            <a:xfrm>
              <a:off x="1525348" y="1579815"/>
              <a:ext cx="6070988" cy="1788714"/>
            </a:xfrm>
            <a:custGeom>
              <a:avLst/>
              <a:gdLst>
                <a:gd name="connsiteX0" fmla="*/ 762000 w 1513840"/>
                <a:gd name="connsiteY0" fmla="*/ 0 h 487680"/>
                <a:gd name="connsiteX1" fmla="*/ 0 w 1513840"/>
                <a:gd name="connsiteY1" fmla="*/ 233680 h 487680"/>
                <a:gd name="connsiteX2" fmla="*/ 792480 w 1513840"/>
                <a:gd name="connsiteY2" fmla="*/ 487680 h 487680"/>
                <a:gd name="connsiteX3" fmla="*/ 1513840 w 1513840"/>
                <a:gd name="connsiteY3" fmla="*/ 243840 h 487680"/>
                <a:gd name="connsiteX4" fmla="*/ 762000 w 1513840"/>
                <a:gd name="connsiteY4" fmla="*/ 0 h 487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840" h="487680">
                  <a:moveTo>
                    <a:pt x="762000" y="0"/>
                  </a:moveTo>
                  <a:lnTo>
                    <a:pt x="0" y="233680"/>
                  </a:lnTo>
                  <a:lnTo>
                    <a:pt x="792480" y="487680"/>
                  </a:lnTo>
                  <a:lnTo>
                    <a:pt x="1513840" y="243840"/>
                  </a:lnTo>
                  <a:lnTo>
                    <a:pt x="76200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cxnSp>
          <p:nvCxnSpPr>
            <p:cNvPr id="8" name="Straight Connector 7">
              <a:extLst>
                <a:ext uri="{FF2B5EF4-FFF2-40B4-BE49-F238E27FC236}">
                  <a16:creationId xmlns:a16="http://schemas.microsoft.com/office/drawing/2014/main" id="{5EF6CC2D-FB0F-44F8-B990-27B2CFE2C01F}"/>
                </a:ext>
              </a:extLst>
            </p:cNvPr>
            <p:cNvCxnSpPr/>
            <p:nvPr/>
          </p:nvCxnSpPr>
          <p:spPr>
            <a:xfrm>
              <a:off x="4662703" y="2187506"/>
              <a:ext cx="1586226" cy="614736"/>
            </a:xfrm>
            <a:prstGeom prst="line">
              <a:avLst/>
            </a:prstGeom>
            <a:solidFill>
              <a:schemeClr val="accent4"/>
            </a:solidFill>
            <a:ln w="1905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9C24BE4-A2B7-404C-B036-3F17EA4C9D48}"/>
                </a:ext>
              </a:extLst>
            </p:cNvPr>
            <p:cNvCxnSpPr/>
            <p:nvPr/>
          </p:nvCxnSpPr>
          <p:spPr>
            <a:xfrm>
              <a:off x="6248932" y="2802241"/>
              <a:ext cx="0" cy="1010602"/>
            </a:xfrm>
            <a:prstGeom prst="line">
              <a:avLst/>
            </a:prstGeom>
            <a:solidFill>
              <a:schemeClr val="accent4"/>
            </a:solidFill>
            <a:ln w="19050">
              <a:solidFill>
                <a:schemeClr val="accent4"/>
              </a:solidFill>
            </a:ln>
          </p:spPr>
          <p:style>
            <a:lnRef idx="1">
              <a:schemeClr val="accent1"/>
            </a:lnRef>
            <a:fillRef idx="0">
              <a:schemeClr val="accent1"/>
            </a:fillRef>
            <a:effectRef idx="0">
              <a:schemeClr val="accent1"/>
            </a:effectRef>
            <a:fontRef idx="minor">
              <a:schemeClr val="tx1"/>
            </a:fontRef>
          </p:style>
        </p:cxnSp>
        <p:sp>
          <p:nvSpPr>
            <p:cNvPr id="10" name="Isosceles Triangle 9">
              <a:extLst>
                <a:ext uri="{FF2B5EF4-FFF2-40B4-BE49-F238E27FC236}">
                  <a16:creationId xmlns:a16="http://schemas.microsoft.com/office/drawing/2014/main" id="{509EB30B-2D9A-47A8-9A98-A075744930CE}"/>
                </a:ext>
              </a:extLst>
            </p:cNvPr>
            <p:cNvSpPr/>
            <p:nvPr/>
          </p:nvSpPr>
          <p:spPr>
            <a:xfrm>
              <a:off x="6018666" y="3406130"/>
              <a:ext cx="460523" cy="920944"/>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sp>
          <p:nvSpPr>
            <p:cNvPr id="11" name="Oval 10">
              <a:extLst>
                <a:ext uri="{FF2B5EF4-FFF2-40B4-BE49-F238E27FC236}">
                  <a16:creationId xmlns:a16="http://schemas.microsoft.com/office/drawing/2014/main" id="{36454B58-3925-42E3-B04C-D46DD8E3DE76}"/>
                </a:ext>
              </a:extLst>
            </p:cNvPr>
            <p:cNvSpPr/>
            <p:nvPr/>
          </p:nvSpPr>
          <p:spPr>
            <a:xfrm>
              <a:off x="6122007" y="3356991"/>
              <a:ext cx="236068" cy="27199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6"/>
            </a:p>
          </p:txBody>
        </p:sp>
      </p:grpSp>
      <p:sp>
        <p:nvSpPr>
          <p:cNvPr id="12" name="Freeform: Shape 11">
            <a:extLst>
              <a:ext uri="{FF2B5EF4-FFF2-40B4-BE49-F238E27FC236}">
                <a16:creationId xmlns:a16="http://schemas.microsoft.com/office/drawing/2014/main" id="{BAAEF941-28C7-48B5-B92A-0EE717D0AAB1}"/>
              </a:ext>
            </a:extLst>
          </p:cNvPr>
          <p:cNvSpPr/>
          <p:nvPr userDrawn="1"/>
        </p:nvSpPr>
        <p:spPr>
          <a:xfrm rot="628173">
            <a:off x="918871" y="2161182"/>
            <a:ext cx="702796" cy="1282256"/>
          </a:xfrm>
          <a:custGeom>
            <a:avLst/>
            <a:gdLst>
              <a:gd name="connsiteX0" fmla="*/ 72231 w 937061"/>
              <a:gd name="connsiteY0" fmla="*/ 508194 h 1282256"/>
              <a:gd name="connsiteX1" fmla="*/ 139689 w 937061"/>
              <a:gd name="connsiteY1" fmla="*/ 559080 h 1282256"/>
              <a:gd name="connsiteX2" fmla="*/ 137581 w 937061"/>
              <a:gd name="connsiteY2" fmla="*/ 579636 h 1282256"/>
              <a:gd name="connsiteX3" fmla="*/ 173595 w 937061"/>
              <a:gd name="connsiteY3" fmla="*/ 561778 h 1282256"/>
              <a:gd name="connsiteX4" fmla="*/ 235622 w 937061"/>
              <a:gd name="connsiteY4" fmla="*/ 562333 h 1282256"/>
              <a:gd name="connsiteX5" fmla="*/ 265212 w 937061"/>
              <a:gd name="connsiteY5" fmla="*/ 596791 h 1282256"/>
              <a:gd name="connsiteX6" fmla="*/ 264188 w 937061"/>
              <a:gd name="connsiteY6" fmla="*/ 602277 h 1282256"/>
              <a:gd name="connsiteX7" fmla="*/ 251467 w 937061"/>
              <a:gd name="connsiteY7" fmla="*/ 657997 h 1282256"/>
              <a:gd name="connsiteX8" fmla="*/ 248802 w 937061"/>
              <a:gd name="connsiteY8" fmla="*/ 665620 h 1282256"/>
              <a:gd name="connsiteX9" fmla="*/ 226702 w 937061"/>
              <a:gd name="connsiteY9" fmla="*/ 731221 h 1282256"/>
              <a:gd name="connsiteX10" fmla="*/ 292287 w 937061"/>
              <a:gd name="connsiteY10" fmla="*/ 797322 h 1282256"/>
              <a:gd name="connsiteX11" fmla="*/ 318540 w 937061"/>
              <a:gd name="connsiteY11" fmla="*/ 799397 h 1282256"/>
              <a:gd name="connsiteX12" fmla="*/ 386587 w 937061"/>
              <a:gd name="connsiteY12" fmla="*/ 855674 h 1282256"/>
              <a:gd name="connsiteX13" fmla="*/ 391213 w 937061"/>
              <a:gd name="connsiteY13" fmla="*/ 832209 h 1282256"/>
              <a:gd name="connsiteX14" fmla="*/ 339010 w 937061"/>
              <a:gd name="connsiteY14" fmla="*/ 777893 h 1282256"/>
              <a:gd name="connsiteX15" fmla="*/ 374294 w 937061"/>
              <a:gd name="connsiteY15" fmla="*/ 724114 h 1282256"/>
              <a:gd name="connsiteX16" fmla="*/ 365526 w 937061"/>
              <a:gd name="connsiteY16" fmla="*/ 703124 h 1282256"/>
              <a:gd name="connsiteX17" fmla="*/ 314275 w 937061"/>
              <a:gd name="connsiteY17" fmla="*/ 774111 h 1282256"/>
              <a:gd name="connsiteX18" fmla="*/ 255752 w 937061"/>
              <a:gd name="connsiteY18" fmla="*/ 746224 h 1282256"/>
              <a:gd name="connsiteX19" fmla="*/ 257804 w 937061"/>
              <a:gd name="connsiteY19" fmla="*/ 700011 h 1282256"/>
              <a:gd name="connsiteX20" fmla="*/ 281358 w 937061"/>
              <a:gd name="connsiteY20" fmla="*/ 666529 h 1282256"/>
              <a:gd name="connsiteX21" fmla="*/ 276069 w 937061"/>
              <a:gd name="connsiteY21" fmla="*/ 646729 h 1282256"/>
              <a:gd name="connsiteX22" fmla="*/ 315725 w 937061"/>
              <a:gd name="connsiteY22" fmla="*/ 605586 h 1282256"/>
              <a:gd name="connsiteX23" fmla="*/ 348811 w 937061"/>
              <a:gd name="connsiteY23" fmla="*/ 615972 h 1282256"/>
              <a:gd name="connsiteX24" fmla="*/ 355707 w 937061"/>
              <a:gd name="connsiteY24" fmla="*/ 609198 h 1282256"/>
              <a:gd name="connsiteX25" fmla="*/ 423989 w 937061"/>
              <a:gd name="connsiteY25" fmla="*/ 603914 h 1282256"/>
              <a:gd name="connsiteX26" fmla="*/ 462978 w 937061"/>
              <a:gd name="connsiteY26" fmla="*/ 667189 h 1282256"/>
              <a:gd name="connsiteX27" fmla="*/ 447498 w 937061"/>
              <a:gd name="connsiteY27" fmla="*/ 742160 h 1282256"/>
              <a:gd name="connsiteX28" fmla="*/ 444272 w 937061"/>
              <a:gd name="connsiteY28" fmla="*/ 747849 h 1282256"/>
              <a:gd name="connsiteX29" fmla="*/ 468977 w 937061"/>
              <a:gd name="connsiteY29" fmla="*/ 772413 h 1282256"/>
              <a:gd name="connsiteX30" fmla="*/ 495847 w 937061"/>
              <a:gd name="connsiteY30" fmla="*/ 863799 h 1282256"/>
              <a:gd name="connsiteX31" fmla="*/ 444271 w 937061"/>
              <a:gd name="connsiteY31" fmla="*/ 922014 h 1282256"/>
              <a:gd name="connsiteX32" fmla="*/ 431747 w 937061"/>
              <a:gd name="connsiteY32" fmla="*/ 921551 h 1282256"/>
              <a:gd name="connsiteX33" fmla="*/ 442410 w 937061"/>
              <a:gd name="connsiteY33" fmla="*/ 937592 h 1282256"/>
              <a:gd name="connsiteX34" fmla="*/ 543619 w 937061"/>
              <a:gd name="connsiteY34" fmla="*/ 1186492 h 1282256"/>
              <a:gd name="connsiteX35" fmla="*/ 566594 w 937061"/>
              <a:gd name="connsiteY35" fmla="*/ 1273228 h 1282256"/>
              <a:gd name="connsiteX36" fmla="*/ 531195 w 937061"/>
              <a:gd name="connsiteY36" fmla="*/ 1282256 h 1282256"/>
              <a:gd name="connsiteX37" fmla="*/ 510987 w 937061"/>
              <a:gd name="connsiteY37" fmla="*/ 1183176 h 1282256"/>
              <a:gd name="connsiteX38" fmla="*/ 419465 w 937061"/>
              <a:gd name="connsiteY38" fmla="*/ 965735 h 1282256"/>
              <a:gd name="connsiteX39" fmla="*/ 380666 w 937061"/>
              <a:gd name="connsiteY39" fmla="*/ 911088 h 1282256"/>
              <a:gd name="connsiteX40" fmla="*/ 370913 w 937061"/>
              <a:gd name="connsiteY40" fmla="*/ 906441 h 1282256"/>
              <a:gd name="connsiteX41" fmla="*/ 360466 w 937061"/>
              <a:gd name="connsiteY41" fmla="*/ 906130 h 1282256"/>
              <a:gd name="connsiteX42" fmla="*/ 314518 w 937061"/>
              <a:gd name="connsiteY42" fmla="*/ 920936 h 1282256"/>
              <a:gd name="connsiteX43" fmla="*/ 256927 w 937061"/>
              <a:gd name="connsiteY43" fmla="*/ 880449 h 1282256"/>
              <a:gd name="connsiteX44" fmla="*/ 248732 w 937061"/>
              <a:gd name="connsiteY44" fmla="*/ 847130 h 1282256"/>
              <a:gd name="connsiteX45" fmla="*/ 247889 w 937061"/>
              <a:gd name="connsiteY45" fmla="*/ 840361 h 1282256"/>
              <a:gd name="connsiteX46" fmla="*/ 220304 w 937061"/>
              <a:gd name="connsiteY46" fmla="*/ 848717 h 1282256"/>
              <a:gd name="connsiteX47" fmla="*/ 136302 w 937061"/>
              <a:gd name="connsiteY47" fmla="*/ 795389 h 1282256"/>
              <a:gd name="connsiteX48" fmla="*/ 132240 w 937061"/>
              <a:gd name="connsiteY48" fmla="*/ 772306 h 1282256"/>
              <a:gd name="connsiteX49" fmla="*/ 132030 w 937061"/>
              <a:gd name="connsiteY49" fmla="*/ 749123 h 1282256"/>
              <a:gd name="connsiteX50" fmla="*/ 118944 w 937061"/>
              <a:gd name="connsiteY50" fmla="*/ 746653 h 1282256"/>
              <a:gd name="connsiteX51" fmla="*/ 28110 w 937061"/>
              <a:gd name="connsiteY51" fmla="*/ 666272 h 1282256"/>
              <a:gd name="connsiteX52" fmla="*/ 18430 w 937061"/>
              <a:gd name="connsiteY52" fmla="*/ 570895 h 1282256"/>
              <a:gd name="connsiteX53" fmla="*/ 72231 w 937061"/>
              <a:gd name="connsiteY53" fmla="*/ 508194 h 1282256"/>
              <a:gd name="connsiteX54" fmla="*/ 828778 w 937061"/>
              <a:gd name="connsiteY54" fmla="*/ 368188 h 1282256"/>
              <a:gd name="connsiteX55" fmla="*/ 903402 w 937061"/>
              <a:gd name="connsiteY55" fmla="*/ 393916 h 1282256"/>
              <a:gd name="connsiteX56" fmla="*/ 921670 w 937061"/>
              <a:gd name="connsiteY56" fmla="*/ 560021 h 1282256"/>
              <a:gd name="connsiteX57" fmla="*/ 873673 w 937061"/>
              <a:gd name="connsiteY57" fmla="*/ 610037 h 1282256"/>
              <a:gd name="connsiteX58" fmla="*/ 870382 w 937061"/>
              <a:gd name="connsiteY58" fmla="*/ 612071 h 1282256"/>
              <a:gd name="connsiteX59" fmla="*/ 881183 w 937061"/>
              <a:gd name="connsiteY59" fmla="*/ 655093 h 1282256"/>
              <a:gd name="connsiteX60" fmla="*/ 811085 w 937061"/>
              <a:gd name="connsiteY60" fmla="*/ 738732 h 1282256"/>
              <a:gd name="connsiteX61" fmla="*/ 793636 w 937061"/>
              <a:gd name="connsiteY61" fmla="*/ 739105 h 1282256"/>
              <a:gd name="connsiteX62" fmla="*/ 799023 w 937061"/>
              <a:gd name="connsiteY62" fmla="*/ 768256 h 1282256"/>
              <a:gd name="connsiteX63" fmla="*/ 794668 w 937061"/>
              <a:gd name="connsiteY63" fmla="*/ 805320 h 1282256"/>
              <a:gd name="connsiteX64" fmla="*/ 736637 w 937061"/>
              <a:gd name="connsiteY64" fmla="*/ 842933 h 1282256"/>
              <a:gd name="connsiteX65" fmla="*/ 711441 w 937061"/>
              <a:gd name="connsiteY65" fmla="*/ 841070 h 1282256"/>
              <a:gd name="connsiteX66" fmla="*/ 702708 w 937061"/>
              <a:gd name="connsiteY66" fmla="*/ 844516 h 1282256"/>
              <a:gd name="connsiteX67" fmla="*/ 683025 w 937061"/>
              <a:gd name="connsiteY67" fmla="*/ 866563 h 1282256"/>
              <a:gd name="connsiteX68" fmla="*/ 657843 w 937061"/>
              <a:gd name="connsiteY68" fmla="*/ 881435 h 1282256"/>
              <a:gd name="connsiteX69" fmla="*/ 694319 w 937061"/>
              <a:gd name="connsiteY69" fmla="*/ 1016214 h 1282256"/>
              <a:gd name="connsiteX70" fmla="*/ 713201 w 937061"/>
              <a:gd name="connsiteY70" fmla="*/ 1156998 h 1282256"/>
              <a:gd name="connsiteX71" fmla="*/ 720960 w 937061"/>
              <a:gd name="connsiteY71" fmla="*/ 1258622 h 1282256"/>
              <a:gd name="connsiteX72" fmla="*/ 679557 w 937061"/>
              <a:gd name="connsiteY72" fmla="*/ 1261399 h 1282256"/>
              <a:gd name="connsiteX73" fmla="*/ 677437 w 937061"/>
              <a:gd name="connsiteY73" fmla="*/ 1146560 h 1282256"/>
              <a:gd name="connsiteX74" fmla="*/ 658812 w 937061"/>
              <a:gd name="connsiteY74" fmla="*/ 1013559 h 1282256"/>
              <a:gd name="connsiteX75" fmla="*/ 620096 w 937061"/>
              <a:gd name="connsiteY75" fmla="*/ 884815 h 1282256"/>
              <a:gd name="connsiteX76" fmla="*/ 617487 w 937061"/>
              <a:gd name="connsiteY76" fmla="*/ 885041 h 1282256"/>
              <a:gd name="connsiteX77" fmla="*/ 582656 w 937061"/>
              <a:gd name="connsiteY77" fmla="*/ 865072 h 1282256"/>
              <a:gd name="connsiteX78" fmla="*/ 558217 w 937061"/>
              <a:gd name="connsiteY78" fmla="*/ 771403 h 1282256"/>
              <a:gd name="connsiteX79" fmla="*/ 575867 w 937061"/>
              <a:gd name="connsiteY79" fmla="*/ 722513 h 1282256"/>
              <a:gd name="connsiteX80" fmla="*/ 560670 w 937061"/>
              <a:gd name="connsiteY80" fmla="*/ 708618 h 1282256"/>
              <a:gd name="connsiteX81" fmla="*/ 534291 w 937061"/>
              <a:gd name="connsiteY81" fmla="*/ 600031 h 1282256"/>
              <a:gd name="connsiteX82" fmla="*/ 572231 w 937061"/>
              <a:gd name="connsiteY82" fmla="*/ 560631 h 1282256"/>
              <a:gd name="connsiteX83" fmla="*/ 603475 w 937061"/>
              <a:gd name="connsiteY83" fmla="*/ 559950 h 1282256"/>
              <a:gd name="connsiteX84" fmla="*/ 618559 w 937061"/>
              <a:gd name="connsiteY84" fmla="*/ 565514 h 1282256"/>
              <a:gd name="connsiteX85" fmla="*/ 649454 w 937061"/>
              <a:gd name="connsiteY85" fmla="*/ 543101 h 1282256"/>
              <a:gd name="connsiteX86" fmla="*/ 697970 w 937061"/>
              <a:gd name="connsiteY86" fmla="*/ 567543 h 1282256"/>
              <a:gd name="connsiteX87" fmla="*/ 700456 w 937061"/>
              <a:gd name="connsiteY87" fmla="*/ 590917 h 1282256"/>
              <a:gd name="connsiteX88" fmla="*/ 720550 w 937061"/>
              <a:gd name="connsiteY88" fmla="*/ 600445 h 1282256"/>
              <a:gd name="connsiteX89" fmla="*/ 751604 w 937061"/>
              <a:gd name="connsiteY89" fmla="*/ 639520 h 1282256"/>
              <a:gd name="connsiteX90" fmla="*/ 738347 w 937061"/>
              <a:gd name="connsiteY90" fmla="*/ 683525 h 1282256"/>
              <a:gd name="connsiteX91" fmla="*/ 707956 w 937061"/>
              <a:gd name="connsiteY91" fmla="*/ 700956 h 1282256"/>
              <a:gd name="connsiteX92" fmla="*/ 634896 w 937061"/>
              <a:gd name="connsiteY92" fmla="*/ 651717 h 1282256"/>
              <a:gd name="connsiteX93" fmla="*/ 633997 w 937061"/>
              <a:gd name="connsiteY93" fmla="*/ 675512 h 1282256"/>
              <a:gd name="connsiteX94" fmla="*/ 687058 w 937061"/>
              <a:gd name="connsiteY94" fmla="*/ 716835 h 1282256"/>
              <a:gd name="connsiteX95" fmla="*/ 656986 w 937061"/>
              <a:gd name="connsiteY95" fmla="*/ 782282 h 1282256"/>
              <a:gd name="connsiteX96" fmla="*/ 669532 w 937061"/>
              <a:gd name="connsiteY96" fmla="*/ 802778 h 1282256"/>
              <a:gd name="connsiteX97" fmla="*/ 712109 w 937061"/>
              <a:gd name="connsiteY97" fmla="*/ 736651 h 1282256"/>
              <a:gd name="connsiteX98" fmla="*/ 723692 w 937061"/>
              <a:gd name="connsiteY98" fmla="*/ 721066 h 1282256"/>
              <a:gd name="connsiteX99" fmla="*/ 776459 w 937061"/>
              <a:gd name="connsiteY99" fmla="*/ 653872 h 1282256"/>
              <a:gd name="connsiteX100" fmla="*/ 733368 w 937061"/>
              <a:gd name="connsiteY100" fmla="*/ 578317 h 1282256"/>
              <a:gd name="connsiteX101" fmla="*/ 723890 w 937061"/>
              <a:gd name="connsiteY101" fmla="*/ 565605 h 1282256"/>
              <a:gd name="connsiteX102" fmla="*/ 694098 w 937061"/>
              <a:gd name="connsiteY102" fmla="*/ 523444 h 1282256"/>
              <a:gd name="connsiteX103" fmla="*/ 690243 w 937061"/>
              <a:gd name="connsiteY103" fmla="*/ 515805 h 1282256"/>
              <a:gd name="connsiteX104" fmla="*/ 698774 w 937061"/>
              <a:gd name="connsiteY104" fmla="*/ 485914 h 1282256"/>
              <a:gd name="connsiteX105" fmla="*/ 755797 w 937061"/>
              <a:gd name="connsiteY105" fmla="*/ 452765 h 1282256"/>
              <a:gd name="connsiteX106" fmla="*/ 802978 w 937061"/>
              <a:gd name="connsiteY106" fmla="*/ 455658 h 1282256"/>
              <a:gd name="connsiteX107" fmla="*/ 792796 w 937061"/>
              <a:gd name="connsiteY107" fmla="*/ 434725 h 1282256"/>
              <a:gd name="connsiteX108" fmla="*/ 828778 w 937061"/>
              <a:gd name="connsiteY108" fmla="*/ 368188 h 1282256"/>
              <a:gd name="connsiteX109" fmla="*/ 80732 w 937061"/>
              <a:gd name="connsiteY109" fmla="*/ 236718 h 1282256"/>
              <a:gd name="connsiteX110" fmla="*/ 85733 w 937061"/>
              <a:gd name="connsiteY110" fmla="*/ 243941 h 1282256"/>
              <a:gd name="connsiteX111" fmla="*/ 165483 w 937061"/>
              <a:gd name="connsiteY111" fmla="*/ 295204 h 1282256"/>
              <a:gd name="connsiteX112" fmla="*/ 199590 w 937061"/>
              <a:gd name="connsiteY112" fmla="*/ 324345 h 1282256"/>
              <a:gd name="connsiteX113" fmla="*/ 183395 w 937061"/>
              <a:gd name="connsiteY113" fmla="*/ 381115 h 1282256"/>
              <a:gd name="connsiteX114" fmla="*/ 167577 w 937061"/>
              <a:gd name="connsiteY114" fmla="*/ 388113 h 1282256"/>
              <a:gd name="connsiteX115" fmla="*/ 179565 w 937061"/>
              <a:gd name="connsiteY115" fmla="*/ 401175 h 1282256"/>
              <a:gd name="connsiteX116" fmla="*/ 179992 w 937061"/>
              <a:gd name="connsiteY116" fmla="*/ 449781 h 1282256"/>
              <a:gd name="connsiteX117" fmla="*/ 108044 w 937061"/>
              <a:gd name="connsiteY117" fmla="*/ 482632 h 1282256"/>
              <a:gd name="connsiteX118" fmla="*/ 27201 w 937061"/>
              <a:gd name="connsiteY118" fmla="*/ 505923 h 1282256"/>
              <a:gd name="connsiteX119" fmla="*/ 570 w 937061"/>
              <a:gd name="connsiteY119" fmla="*/ 441177 h 1282256"/>
              <a:gd name="connsiteX120" fmla="*/ 70413 w 937061"/>
              <a:gd name="connsiteY120" fmla="*/ 361661 h 1282256"/>
              <a:gd name="connsiteX121" fmla="*/ 65724 w 937061"/>
              <a:gd name="connsiteY121" fmla="*/ 357231 h 1282256"/>
              <a:gd name="connsiteX122" fmla="*/ 36050 w 937061"/>
              <a:gd name="connsiteY122" fmla="*/ 293659 h 1282256"/>
              <a:gd name="connsiteX123" fmla="*/ 80732 w 937061"/>
              <a:gd name="connsiteY123" fmla="*/ 236718 h 1282256"/>
              <a:gd name="connsiteX124" fmla="*/ 734063 w 937061"/>
              <a:gd name="connsiteY124" fmla="*/ 115786 h 1282256"/>
              <a:gd name="connsiteX125" fmla="*/ 800039 w 937061"/>
              <a:gd name="connsiteY125" fmla="*/ 168575 h 1282256"/>
              <a:gd name="connsiteX126" fmla="*/ 790133 w 937061"/>
              <a:gd name="connsiteY126" fmla="*/ 225202 h 1282256"/>
              <a:gd name="connsiteX127" fmla="*/ 788636 w 937061"/>
              <a:gd name="connsiteY127" fmla="*/ 228126 h 1282256"/>
              <a:gd name="connsiteX128" fmla="*/ 788782 w 937061"/>
              <a:gd name="connsiteY128" fmla="*/ 228914 h 1282256"/>
              <a:gd name="connsiteX129" fmla="*/ 879477 w 937061"/>
              <a:gd name="connsiteY129" fmla="*/ 273265 h 1282256"/>
              <a:gd name="connsiteX130" fmla="*/ 880462 w 937061"/>
              <a:gd name="connsiteY130" fmla="*/ 348046 h 1282256"/>
              <a:gd name="connsiteX131" fmla="*/ 875371 w 937061"/>
              <a:gd name="connsiteY131" fmla="*/ 346949 h 1282256"/>
              <a:gd name="connsiteX132" fmla="*/ 802289 w 937061"/>
              <a:gd name="connsiteY132" fmla="*/ 352714 h 1282256"/>
              <a:gd name="connsiteX133" fmla="*/ 731227 w 937061"/>
              <a:gd name="connsiteY133" fmla="*/ 357290 h 1282256"/>
              <a:gd name="connsiteX134" fmla="*/ 699035 w 937061"/>
              <a:gd name="connsiteY134" fmla="*/ 320868 h 1282256"/>
              <a:gd name="connsiteX135" fmla="*/ 705546 w 937061"/>
              <a:gd name="connsiteY135" fmla="*/ 292165 h 1282256"/>
              <a:gd name="connsiteX136" fmla="*/ 707611 w 937061"/>
              <a:gd name="connsiteY136" fmla="*/ 287913 h 1282256"/>
              <a:gd name="connsiteX137" fmla="*/ 691898 w 937061"/>
              <a:gd name="connsiteY137" fmla="*/ 287761 h 1282256"/>
              <a:gd name="connsiteX138" fmla="*/ 656836 w 937061"/>
              <a:gd name="connsiteY138" fmla="*/ 256759 h 1282256"/>
              <a:gd name="connsiteX139" fmla="*/ 657076 w 937061"/>
              <a:gd name="connsiteY139" fmla="*/ 221678 h 1282256"/>
              <a:gd name="connsiteX140" fmla="*/ 672162 w 937061"/>
              <a:gd name="connsiteY140" fmla="*/ 203002 h 1282256"/>
              <a:gd name="connsiteX141" fmla="*/ 732996 w 937061"/>
              <a:gd name="connsiteY141" fmla="*/ 118834 h 1282256"/>
              <a:gd name="connsiteX142" fmla="*/ 734063 w 937061"/>
              <a:gd name="connsiteY142" fmla="*/ 115786 h 1282256"/>
              <a:gd name="connsiteX143" fmla="*/ 234805 w 937061"/>
              <a:gd name="connsiteY143" fmla="*/ 54681 h 1282256"/>
              <a:gd name="connsiteX144" fmla="*/ 265378 w 937061"/>
              <a:gd name="connsiteY144" fmla="*/ 49820 h 1282256"/>
              <a:gd name="connsiteX145" fmla="*/ 314937 w 937061"/>
              <a:gd name="connsiteY145" fmla="*/ 75496 h 1282256"/>
              <a:gd name="connsiteX146" fmla="*/ 345601 w 937061"/>
              <a:gd name="connsiteY146" fmla="*/ 197347 h 1282256"/>
              <a:gd name="connsiteX147" fmla="*/ 334083 w 937061"/>
              <a:gd name="connsiteY147" fmla="*/ 235327 h 1282256"/>
              <a:gd name="connsiteX148" fmla="*/ 353353 w 937061"/>
              <a:gd name="connsiteY148" fmla="*/ 413468 h 1282256"/>
              <a:gd name="connsiteX149" fmla="*/ 418223 w 937061"/>
              <a:gd name="connsiteY149" fmla="*/ 498850 h 1282256"/>
              <a:gd name="connsiteX150" fmla="*/ 414075 w 937061"/>
              <a:gd name="connsiteY150" fmla="*/ 570097 h 1282256"/>
              <a:gd name="connsiteX151" fmla="*/ 374791 w 937061"/>
              <a:gd name="connsiteY151" fmla="*/ 572468 h 1282256"/>
              <a:gd name="connsiteX152" fmla="*/ 347212 w 937061"/>
              <a:gd name="connsiteY152" fmla="*/ 583064 h 1282256"/>
              <a:gd name="connsiteX153" fmla="*/ 340945 w 937061"/>
              <a:gd name="connsiteY153" fmla="*/ 584425 h 1282256"/>
              <a:gd name="connsiteX154" fmla="*/ 286621 w 937061"/>
              <a:gd name="connsiteY154" fmla="*/ 583668 h 1282256"/>
              <a:gd name="connsiteX155" fmla="*/ 233948 w 937061"/>
              <a:gd name="connsiteY155" fmla="*/ 534531 h 1282256"/>
              <a:gd name="connsiteX156" fmla="*/ 162779 w 937061"/>
              <a:gd name="connsiteY156" fmla="*/ 538517 h 1282256"/>
              <a:gd name="connsiteX157" fmla="*/ 146371 w 937061"/>
              <a:gd name="connsiteY157" fmla="*/ 502641 h 1282256"/>
              <a:gd name="connsiteX158" fmla="*/ 196829 w 937061"/>
              <a:gd name="connsiteY158" fmla="*/ 467040 h 1282256"/>
              <a:gd name="connsiteX159" fmla="*/ 291634 w 937061"/>
              <a:gd name="connsiteY159" fmla="*/ 464187 h 1282256"/>
              <a:gd name="connsiteX160" fmla="*/ 339848 w 937061"/>
              <a:gd name="connsiteY160" fmla="*/ 495814 h 1282256"/>
              <a:gd name="connsiteX161" fmla="*/ 344709 w 937061"/>
              <a:gd name="connsiteY161" fmla="*/ 472509 h 1282256"/>
              <a:gd name="connsiteX162" fmla="*/ 302160 w 937061"/>
              <a:gd name="connsiteY162" fmla="*/ 429650 h 1282256"/>
              <a:gd name="connsiteX163" fmla="*/ 317151 w 937061"/>
              <a:gd name="connsiteY163" fmla="*/ 371880 h 1282256"/>
              <a:gd name="connsiteX164" fmla="*/ 300153 w 937061"/>
              <a:gd name="connsiteY164" fmla="*/ 354855 h 1282256"/>
              <a:gd name="connsiteX165" fmla="*/ 275979 w 937061"/>
              <a:gd name="connsiteY165" fmla="*/ 409229 h 1282256"/>
              <a:gd name="connsiteX166" fmla="*/ 278835 w 937061"/>
              <a:gd name="connsiteY166" fmla="*/ 436812 h 1282256"/>
              <a:gd name="connsiteX167" fmla="*/ 277330 w 937061"/>
              <a:gd name="connsiteY167" fmla="*/ 442997 h 1282256"/>
              <a:gd name="connsiteX168" fmla="*/ 211427 w 937061"/>
              <a:gd name="connsiteY168" fmla="*/ 446824 h 1282256"/>
              <a:gd name="connsiteX169" fmla="*/ 209401 w 937061"/>
              <a:gd name="connsiteY169" fmla="*/ 440273 h 1282256"/>
              <a:gd name="connsiteX170" fmla="*/ 206434 w 937061"/>
              <a:gd name="connsiteY170" fmla="*/ 398858 h 1282256"/>
              <a:gd name="connsiteX171" fmla="*/ 207223 w 937061"/>
              <a:gd name="connsiteY171" fmla="*/ 393213 h 1282256"/>
              <a:gd name="connsiteX172" fmla="*/ 213263 w 937061"/>
              <a:gd name="connsiteY172" fmla="*/ 300227 h 1282256"/>
              <a:gd name="connsiteX173" fmla="*/ 210849 w 937061"/>
              <a:gd name="connsiteY173" fmla="*/ 295987 h 1282256"/>
              <a:gd name="connsiteX174" fmla="*/ 230359 w 937061"/>
              <a:gd name="connsiteY174" fmla="*/ 289124 h 1282256"/>
              <a:gd name="connsiteX175" fmla="*/ 278448 w 937061"/>
              <a:gd name="connsiteY175" fmla="*/ 208737 h 1282256"/>
              <a:gd name="connsiteX176" fmla="*/ 283559 w 937061"/>
              <a:gd name="connsiteY176" fmla="*/ 197812 h 1282256"/>
              <a:gd name="connsiteX177" fmla="*/ 314933 w 937061"/>
              <a:gd name="connsiteY177" fmla="*/ 142718 h 1282256"/>
              <a:gd name="connsiteX178" fmla="*/ 291729 w 937061"/>
              <a:gd name="connsiteY178" fmla="*/ 141710 h 1282256"/>
              <a:gd name="connsiteX179" fmla="*/ 204653 w 937061"/>
              <a:gd name="connsiteY179" fmla="*/ 172059 h 1282256"/>
              <a:gd name="connsiteX180" fmla="*/ 190282 w 937061"/>
              <a:gd name="connsiteY180" fmla="*/ 190196 h 1282256"/>
              <a:gd name="connsiteX181" fmla="*/ 254302 w 937061"/>
              <a:gd name="connsiteY181" fmla="*/ 210348 h 1282256"/>
              <a:gd name="connsiteX182" fmla="*/ 206445 w 937061"/>
              <a:gd name="connsiteY182" fmla="*/ 272154 h 1282256"/>
              <a:gd name="connsiteX183" fmla="*/ 114462 w 937061"/>
              <a:gd name="connsiteY183" fmla="*/ 240670 h 1282256"/>
              <a:gd name="connsiteX184" fmla="*/ 120246 w 937061"/>
              <a:gd name="connsiteY184" fmla="*/ 146306 h 1282256"/>
              <a:gd name="connsiteX185" fmla="*/ 159117 w 937061"/>
              <a:gd name="connsiteY185" fmla="*/ 137290 h 1282256"/>
              <a:gd name="connsiteX186" fmla="*/ 166880 w 937061"/>
              <a:gd name="connsiteY186" fmla="*/ 133004 h 1282256"/>
              <a:gd name="connsiteX187" fmla="*/ 208914 w 937061"/>
              <a:gd name="connsiteY187" fmla="*/ 71662 h 1282256"/>
              <a:gd name="connsiteX188" fmla="*/ 234805 w 937061"/>
              <a:gd name="connsiteY188" fmla="*/ 54681 h 1282256"/>
              <a:gd name="connsiteX189" fmla="*/ 518054 w 937061"/>
              <a:gd name="connsiteY189" fmla="*/ 685 h 1282256"/>
              <a:gd name="connsiteX190" fmla="*/ 567481 w 937061"/>
              <a:gd name="connsiteY190" fmla="*/ 11310 h 1282256"/>
              <a:gd name="connsiteX191" fmla="*/ 617166 w 937061"/>
              <a:gd name="connsiteY191" fmla="*/ 49796 h 1282256"/>
              <a:gd name="connsiteX192" fmla="*/ 624803 w 937061"/>
              <a:gd name="connsiteY192" fmla="*/ 51439 h 1282256"/>
              <a:gd name="connsiteX193" fmla="*/ 685335 w 937061"/>
              <a:gd name="connsiteY193" fmla="*/ 54921 h 1282256"/>
              <a:gd name="connsiteX194" fmla="*/ 709531 w 937061"/>
              <a:gd name="connsiteY194" fmla="*/ 114208 h 1282256"/>
              <a:gd name="connsiteX195" fmla="*/ 661812 w 937061"/>
              <a:gd name="connsiteY195" fmla="*/ 180063 h 1282256"/>
              <a:gd name="connsiteX196" fmla="*/ 610202 w 937061"/>
              <a:gd name="connsiteY196" fmla="*/ 195099 h 1282256"/>
              <a:gd name="connsiteX197" fmla="*/ 562692 w 937061"/>
              <a:gd name="connsiteY197" fmla="*/ 152954 h 1282256"/>
              <a:gd name="connsiteX198" fmla="*/ 615624 w 937061"/>
              <a:gd name="connsiteY198" fmla="*/ 112005 h 1282256"/>
              <a:gd name="connsiteX199" fmla="*/ 594985 w 937061"/>
              <a:gd name="connsiteY199" fmla="*/ 99523 h 1282256"/>
              <a:gd name="connsiteX200" fmla="*/ 549403 w 937061"/>
              <a:gd name="connsiteY200" fmla="*/ 129539 h 1282256"/>
              <a:gd name="connsiteX201" fmla="*/ 503638 w 937061"/>
              <a:gd name="connsiteY201" fmla="*/ 102348 h 1282256"/>
              <a:gd name="connsiteX202" fmla="*/ 481968 w 937061"/>
              <a:gd name="connsiteY202" fmla="*/ 111852 h 1282256"/>
              <a:gd name="connsiteX203" fmla="*/ 529275 w 937061"/>
              <a:gd name="connsiteY203" fmla="*/ 151795 h 1282256"/>
              <a:gd name="connsiteX204" fmla="*/ 540380 w 937061"/>
              <a:gd name="connsiteY204" fmla="*/ 163391 h 1282256"/>
              <a:gd name="connsiteX205" fmla="*/ 586552 w 937061"/>
              <a:gd name="connsiteY205" fmla="*/ 213729 h 1282256"/>
              <a:gd name="connsiteX206" fmla="*/ 633128 w 937061"/>
              <a:gd name="connsiteY206" fmla="*/ 217751 h 1282256"/>
              <a:gd name="connsiteX207" fmla="*/ 631375 w 937061"/>
              <a:gd name="connsiteY207" fmla="*/ 243538 h 1282256"/>
              <a:gd name="connsiteX208" fmla="*/ 670400 w 937061"/>
              <a:gd name="connsiteY208" fmla="*/ 307011 h 1282256"/>
              <a:gd name="connsiteX209" fmla="*/ 674359 w 937061"/>
              <a:gd name="connsiteY209" fmla="*/ 313002 h 1282256"/>
              <a:gd name="connsiteX210" fmla="*/ 686366 w 937061"/>
              <a:gd name="connsiteY210" fmla="*/ 351523 h 1282256"/>
              <a:gd name="connsiteX211" fmla="*/ 686786 w 937061"/>
              <a:gd name="connsiteY211" fmla="*/ 360408 h 1282256"/>
              <a:gd name="connsiteX212" fmla="*/ 624276 w 937061"/>
              <a:gd name="connsiteY212" fmla="*/ 379293 h 1282256"/>
              <a:gd name="connsiteX213" fmla="*/ 620186 w 937061"/>
              <a:gd name="connsiteY213" fmla="*/ 371494 h 1282256"/>
              <a:gd name="connsiteX214" fmla="*/ 577039 w 937061"/>
              <a:gd name="connsiteY214" fmla="*/ 307763 h 1282256"/>
              <a:gd name="connsiteX215" fmla="*/ 571263 w 937061"/>
              <a:gd name="connsiteY215" fmla="*/ 305164 h 1282256"/>
              <a:gd name="connsiteX216" fmla="*/ 561472 w 937061"/>
              <a:gd name="connsiteY216" fmla="*/ 327139 h 1282256"/>
              <a:gd name="connsiteX217" fmla="*/ 596193 w 937061"/>
              <a:gd name="connsiteY217" fmla="*/ 376131 h 1282256"/>
              <a:gd name="connsiteX218" fmla="*/ 571697 w 937061"/>
              <a:gd name="connsiteY218" fmla="*/ 430972 h 1282256"/>
              <a:gd name="connsiteX219" fmla="*/ 584565 w 937061"/>
              <a:gd name="connsiteY219" fmla="*/ 451001 h 1282256"/>
              <a:gd name="connsiteX220" fmla="*/ 618292 w 937061"/>
              <a:gd name="connsiteY220" fmla="*/ 404232 h 1282256"/>
              <a:gd name="connsiteX221" fmla="*/ 707017 w 937061"/>
              <a:gd name="connsiteY221" fmla="*/ 373985 h 1282256"/>
              <a:gd name="connsiteX222" fmla="*/ 737381 w 937061"/>
              <a:gd name="connsiteY222" fmla="*/ 385077 h 1282256"/>
              <a:gd name="connsiteX223" fmla="*/ 767814 w 937061"/>
              <a:gd name="connsiteY223" fmla="*/ 388823 h 1282256"/>
              <a:gd name="connsiteX224" fmla="*/ 765487 w 937061"/>
              <a:gd name="connsiteY224" fmla="*/ 426939 h 1282256"/>
              <a:gd name="connsiteX225" fmla="*/ 665711 w 937061"/>
              <a:gd name="connsiteY225" fmla="*/ 514227 h 1282256"/>
              <a:gd name="connsiteX226" fmla="*/ 615799 w 937061"/>
              <a:gd name="connsiteY226" fmla="*/ 534043 h 1282256"/>
              <a:gd name="connsiteX227" fmla="*/ 611378 w 937061"/>
              <a:gd name="connsiteY227" fmla="*/ 535471 h 1282256"/>
              <a:gd name="connsiteX228" fmla="*/ 545354 w 937061"/>
              <a:gd name="connsiteY228" fmla="*/ 547467 h 1282256"/>
              <a:gd name="connsiteX229" fmla="*/ 543618 w 937061"/>
              <a:gd name="connsiteY229" fmla="*/ 547992 h 1282256"/>
              <a:gd name="connsiteX230" fmla="*/ 543114 w 937061"/>
              <a:gd name="connsiteY230" fmla="*/ 378809 h 1282256"/>
              <a:gd name="connsiteX231" fmla="*/ 481297 w 937061"/>
              <a:gd name="connsiteY231" fmla="*/ 302233 h 1282256"/>
              <a:gd name="connsiteX232" fmla="*/ 497521 w 937061"/>
              <a:gd name="connsiteY232" fmla="*/ 205940 h 1282256"/>
              <a:gd name="connsiteX233" fmla="*/ 471375 w 937061"/>
              <a:gd name="connsiteY233" fmla="*/ 172476 h 1282256"/>
              <a:gd name="connsiteX234" fmla="*/ 460261 w 937061"/>
              <a:gd name="connsiteY234" fmla="*/ 46197 h 1282256"/>
              <a:gd name="connsiteX235" fmla="*/ 518054 w 937061"/>
              <a:gd name="connsiteY235" fmla="*/ 685 h 12822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937061" h="1282256">
                <a:moveTo>
                  <a:pt x="72231" y="508194"/>
                </a:moveTo>
                <a:cubicBezTo>
                  <a:pt x="110176" y="495275"/>
                  <a:pt x="141455" y="519031"/>
                  <a:pt x="139689" y="559080"/>
                </a:cubicBezTo>
                <a:cubicBezTo>
                  <a:pt x="139351" y="566068"/>
                  <a:pt x="138225" y="573202"/>
                  <a:pt x="137581" y="579636"/>
                </a:cubicBezTo>
                <a:cubicBezTo>
                  <a:pt x="149335" y="573797"/>
                  <a:pt x="161104" y="566938"/>
                  <a:pt x="173595" y="561778"/>
                </a:cubicBezTo>
                <a:cubicBezTo>
                  <a:pt x="194067" y="553512"/>
                  <a:pt x="215165" y="550836"/>
                  <a:pt x="235622" y="562333"/>
                </a:cubicBezTo>
                <a:cubicBezTo>
                  <a:pt x="249692" y="570123"/>
                  <a:pt x="258507" y="582549"/>
                  <a:pt x="265212" y="596791"/>
                </a:cubicBezTo>
                <a:cubicBezTo>
                  <a:pt x="265897" y="598294"/>
                  <a:pt x="265188" y="601073"/>
                  <a:pt x="264188" y="602277"/>
                </a:cubicBezTo>
                <a:cubicBezTo>
                  <a:pt x="251373" y="618904"/>
                  <a:pt x="247251" y="637387"/>
                  <a:pt x="251467" y="657997"/>
                </a:cubicBezTo>
                <a:cubicBezTo>
                  <a:pt x="251904" y="660360"/>
                  <a:pt x="250479" y="663679"/>
                  <a:pt x="248802" y="665620"/>
                </a:cubicBezTo>
                <a:cubicBezTo>
                  <a:pt x="232301" y="684354"/>
                  <a:pt x="223028" y="705826"/>
                  <a:pt x="226702" y="731221"/>
                </a:cubicBezTo>
                <a:cubicBezTo>
                  <a:pt x="231605" y="766574"/>
                  <a:pt x="256814" y="791656"/>
                  <a:pt x="292287" y="797322"/>
                </a:cubicBezTo>
                <a:cubicBezTo>
                  <a:pt x="300478" y="798661"/>
                  <a:pt x="309043" y="798708"/>
                  <a:pt x="318540" y="799397"/>
                </a:cubicBezTo>
                <a:cubicBezTo>
                  <a:pt x="330434" y="829589"/>
                  <a:pt x="353581" y="847922"/>
                  <a:pt x="386587" y="855674"/>
                </a:cubicBezTo>
                <a:cubicBezTo>
                  <a:pt x="388158" y="847643"/>
                  <a:pt x="389605" y="840043"/>
                  <a:pt x="391213" y="832209"/>
                </a:cubicBezTo>
                <a:cubicBezTo>
                  <a:pt x="363044" y="824173"/>
                  <a:pt x="342646" y="808591"/>
                  <a:pt x="339010" y="777893"/>
                </a:cubicBezTo>
                <a:cubicBezTo>
                  <a:pt x="336531" y="756758"/>
                  <a:pt x="346844" y="742020"/>
                  <a:pt x="374294" y="724114"/>
                </a:cubicBezTo>
                <a:cubicBezTo>
                  <a:pt x="371371" y="717117"/>
                  <a:pt x="368449" y="710120"/>
                  <a:pt x="365526" y="703124"/>
                </a:cubicBezTo>
                <a:cubicBezTo>
                  <a:pt x="339298" y="710007"/>
                  <a:pt x="321614" y="734460"/>
                  <a:pt x="314275" y="774111"/>
                </a:cubicBezTo>
                <a:cubicBezTo>
                  <a:pt x="290368" y="778122"/>
                  <a:pt x="265358" y="766244"/>
                  <a:pt x="255752" y="746224"/>
                </a:cubicBezTo>
                <a:cubicBezTo>
                  <a:pt x="248361" y="730477"/>
                  <a:pt x="249498" y="714583"/>
                  <a:pt x="257804" y="700011"/>
                </a:cubicBezTo>
                <a:cubicBezTo>
                  <a:pt x="263879" y="687685"/>
                  <a:pt x="272863" y="677876"/>
                  <a:pt x="281358" y="666529"/>
                </a:cubicBezTo>
                <a:cubicBezTo>
                  <a:pt x="279908" y="660889"/>
                  <a:pt x="277416" y="654017"/>
                  <a:pt x="276069" y="646729"/>
                </a:cubicBezTo>
                <a:cubicBezTo>
                  <a:pt x="271404" y="619276"/>
                  <a:pt x="288248" y="601294"/>
                  <a:pt x="315725" y="605586"/>
                </a:cubicBezTo>
                <a:cubicBezTo>
                  <a:pt x="326623" y="607240"/>
                  <a:pt x="337119" y="612225"/>
                  <a:pt x="348811" y="615972"/>
                </a:cubicBezTo>
                <a:cubicBezTo>
                  <a:pt x="350168" y="614499"/>
                  <a:pt x="352920" y="611750"/>
                  <a:pt x="355707" y="609198"/>
                </a:cubicBezTo>
                <a:cubicBezTo>
                  <a:pt x="375418" y="591297"/>
                  <a:pt x="401497" y="589125"/>
                  <a:pt x="423989" y="603914"/>
                </a:cubicBezTo>
                <a:cubicBezTo>
                  <a:pt x="446911" y="618826"/>
                  <a:pt x="458728" y="640883"/>
                  <a:pt x="462978" y="667189"/>
                </a:cubicBezTo>
                <a:cubicBezTo>
                  <a:pt x="467140" y="694123"/>
                  <a:pt x="460690" y="718741"/>
                  <a:pt x="447498" y="742160"/>
                </a:cubicBezTo>
                <a:cubicBezTo>
                  <a:pt x="446251" y="744224"/>
                  <a:pt x="445200" y="746252"/>
                  <a:pt x="444272" y="747849"/>
                </a:cubicBezTo>
                <a:cubicBezTo>
                  <a:pt x="452753" y="756263"/>
                  <a:pt x="461679" y="763780"/>
                  <a:pt x="468977" y="772413"/>
                </a:cubicBezTo>
                <a:cubicBezTo>
                  <a:pt x="491574" y="798793"/>
                  <a:pt x="503038" y="828859"/>
                  <a:pt x="495847" y="863799"/>
                </a:cubicBezTo>
                <a:cubicBezTo>
                  <a:pt x="489963" y="892589"/>
                  <a:pt x="473198" y="913206"/>
                  <a:pt x="444271" y="922014"/>
                </a:cubicBezTo>
                <a:lnTo>
                  <a:pt x="431747" y="921551"/>
                </a:lnTo>
                <a:lnTo>
                  <a:pt x="442410" y="937592"/>
                </a:lnTo>
                <a:cubicBezTo>
                  <a:pt x="487480" y="1016676"/>
                  <a:pt x="529845" y="1122313"/>
                  <a:pt x="543619" y="1186492"/>
                </a:cubicBezTo>
                <a:cubicBezTo>
                  <a:pt x="550598" y="1215224"/>
                  <a:pt x="555819" y="1248481"/>
                  <a:pt x="566594" y="1273228"/>
                </a:cubicBezTo>
                <a:lnTo>
                  <a:pt x="531195" y="1282256"/>
                </a:lnTo>
                <a:cubicBezTo>
                  <a:pt x="524459" y="1249229"/>
                  <a:pt x="517723" y="1216203"/>
                  <a:pt x="510987" y="1183176"/>
                </a:cubicBezTo>
                <a:cubicBezTo>
                  <a:pt x="491057" y="1106410"/>
                  <a:pt x="461690" y="1033323"/>
                  <a:pt x="419465" y="965735"/>
                </a:cubicBezTo>
                <a:lnTo>
                  <a:pt x="380666" y="911088"/>
                </a:lnTo>
                <a:lnTo>
                  <a:pt x="370913" y="906441"/>
                </a:lnTo>
                <a:cubicBezTo>
                  <a:pt x="367054" y="904302"/>
                  <a:pt x="364509" y="903754"/>
                  <a:pt x="360466" y="906130"/>
                </a:cubicBezTo>
                <a:cubicBezTo>
                  <a:pt x="346392" y="914842"/>
                  <a:pt x="331143" y="920512"/>
                  <a:pt x="314518" y="920936"/>
                </a:cubicBezTo>
                <a:cubicBezTo>
                  <a:pt x="287950" y="921567"/>
                  <a:pt x="267107" y="906882"/>
                  <a:pt x="256927" y="880449"/>
                </a:cubicBezTo>
                <a:cubicBezTo>
                  <a:pt x="252918" y="869783"/>
                  <a:pt x="251397" y="858249"/>
                  <a:pt x="248732" y="847130"/>
                </a:cubicBezTo>
                <a:cubicBezTo>
                  <a:pt x="248098" y="844804"/>
                  <a:pt x="248092" y="842563"/>
                  <a:pt x="247889" y="840361"/>
                </a:cubicBezTo>
                <a:cubicBezTo>
                  <a:pt x="238455" y="843325"/>
                  <a:pt x="229525" y="846809"/>
                  <a:pt x="220304" y="848717"/>
                </a:cubicBezTo>
                <a:cubicBezTo>
                  <a:pt x="180981" y="856390"/>
                  <a:pt x="146339" y="834274"/>
                  <a:pt x="136302" y="795389"/>
                </a:cubicBezTo>
                <a:cubicBezTo>
                  <a:pt x="134291" y="787816"/>
                  <a:pt x="132872" y="780134"/>
                  <a:pt x="132240" y="772306"/>
                </a:cubicBezTo>
                <a:cubicBezTo>
                  <a:pt x="131484" y="764909"/>
                  <a:pt x="131910" y="757293"/>
                  <a:pt x="132030" y="749123"/>
                </a:cubicBezTo>
                <a:cubicBezTo>
                  <a:pt x="127799" y="748275"/>
                  <a:pt x="123408" y="747660"/>
                  <a:pt x="118944" y="746653"/>
                </a:cubicBezTo>
                <a:cubicBezTo>
                  <a:pt x="74070" y="736407"/>
                  <a:pt x="44624" y="708238"/>
                  <a:pt x="28110" y="666272"/>
                </a:cubicBezTo>
                <a:cubicBezTo>
                  <a:pt x="15910" y="635527"/>
                  <a:pt x="10210" y="603580"/>
                  <a:pt x="18430" y="570895"/>
                </a:cubicBezTo>
                <a:cubicBezTo>
                  <a:pt x="25779" y="541222"/>
                  <a:pt x="42144" y="518440"/>
                  <a:pt x="72231" y="508194"/>
                </a:cubicBezTo>
                <a:close/>
                <a:moveTo>
                  <a:pt x="828778" y="368188"/>
                </a:moveTo>
                <a:cubicBezTo>
                  <a:pt x="858645" y="362262"/>
                  <a:pt x="883627" y="370681"/>
                  <a:pt x="903402" y="393916"/>
                </a:cubicBezTo>
                <a:cubicBezTo>
                  <a:pt x="939823" y="436686"/>
                  <a:pt x="947900" y="510155"/>
                  <a:pt x="921670" y="560021"/>
                </a:cubicBezTo>
                <a:cubicBezTo>
                  <a:pt x="910516" y="581230"/>
                  <a:pt x="894205" y="597688"/>
                  <a:pt x="873673" y="610037"/>
                </a:cubicBezTo>
                <a:cubicBezTo>
                  <a:pt x="872564" y="610650"/>
                  <a:pt x="871455" y="611263"/>
                  <a:pt x="870382" y="612071"/>
                </a:cubicBezTo>
                <a:cubicBezTo>
                  <a:pt x="874134" y="626859"/>
                  <a:pt x="879155" y="640802"/>
                  <a:pt x="881183" y="655093"/>
                </a:cubicBezTo>
                <a:cubicBezTo>
                  <a:pt x="888104" y="700259"/>
                  <a:pt x="856642" y="737240"/>
                  <a:pt x="811085" y="738732"/>
                </a:cubicBezTo>
                <a:cubicBezTo>
                  <a:pt x="805423" y="738963"/>
                  <a:pt x="799923" y="738961"/>
                  <a:pt x="793636" y="739105"/>
                </a:cubicBezTo>
                <a:cubicBezTo>
                  <a:pt x="795456" y="748953"/>
                  <a:pt x="797633" y="758532"/>
                  <a:pt x="799023" y="768256"/>
                </a:cubicBezTo>
                <a:cubicBezTo>
                  <a:pt x="800761" y="780973"/>
                  <a:pt x="799166" y="793286"/>
                  <a:pt x="794668" y="805320"/>
                </a:cubicBezTo>
                <a:cubicBezTo>
                  <a:pt x="785846" y="828135"/>
                  <a:pt x="763672" y="842622"/>
                  <a:pt x="736637" y="842933"/>
                </a:cubicBezTo>
                <a:cubicBezTo>
                  <a:pt x="728307" y="843046"/>
                  <a:pt x="719830" y="842371"/>
                  <a:pt x="711441" y="841070"/>
                </a:cubicBezTo>
                <a:cubicBezTo>
                  <a:pt x="707480" y="840580"/>
                  <a:pt x="705153" y="841213"/>
                  <a:pt x="702708" y="844516"/>
                </a:cubicBezTo>
                <a:cubicBezTo>
                  <a:pt x="696891" y="852721"/>
                  <a:pt x="690436" y="860229"/>
                  <a:pt x="683025" y="866563"/>
                </a:cubicBezTo>
                <a:lnTo>
                  <a:pt x="657843" y="881435"/>
                </a:lnTo>
                <a:lnTo>
                  <a:pt x="694319" y="1016214"/>
                </a:lnTo>
                <a:cubicBezTo>
                  <a:pt x="705217" y="1069419"/>
                  <a:pt x="712131" y="1119734"/>
                  <a:pt x="713201" y="1156998"/>
                </a:cubicBezTo>
                <a:cubicBezTo>
                  <a:pt x="715065" y="1190532"/>
                  <a:pt x="714032" y="1228757"/>
                  <a:pt x="720960" y="1258622"/>
                </a:cubicBezTo>
                <a:lnTo>
                  <a:pt x="679557" y="1261399"/>
                </a:lnTo>
                <a:cubicBezTo>
                  <a:pt x="678850" y="1223119"/>
                  <a:pt x="678143" y="1184840"/>
                  <a:pt x="677437" y="1146560"/>
                </a:cubicBezTo>
                <a:cubicBezTo>
                  <a:pt x="674228" y="1101631"/>
                  <a:pt x="668194" y="1057242"/>
                  <a:pt x="658812" y="1013559"/>
                </a:cubicBezTo>
                <a:lnTo>
                  <a:pt x="620096" y="884815"/>
                </a:lnTo>
                <a:lnTo>
                  <a:pt x="617487" y="885041"/>
                </a:lnTo>
                <a:cubicBezTo>
                  <a:pt x="604917" y="882194"/>
                  <a:pt x="593230" y="875442"/>
                  <a:pt x="582656" y="865072"/>
                </a:cubicBezTo>
                <a:cubicBezTo>
                  <a:pt x="556244" y="838990"/>
                  <a:pt x="550041" y="806525"/>
                  <a:pt x="558217" y="771403"/>
                </a:cubicBezTo>
                <a:cubicBezTo>
                  <a:pt x="562112" y="754999"/>
                  <a:pt x="569609" y="739354"/>
                  <a:pt x="575867" y="722513"/>
                </a:cubicBezTo>
                <a:cubicBezTo>
                  <a:pt x="571718" y="718798"/>
                  <a:pt x="565774" y="714192"/>
                  <a:pt x="560670" y="708618"/>
                </a:cubicBezTo>
                <a:cubicBezTo>
                  <a:pt x="531466" y="677348"/>
                  <a:pt x="519772" y="641620"/>
                  <a:pt x="534291" y="600031"/>
                </a:cubicBezTo>
                <a:cubicBezTo>
                  <a:pt x="540848" y="581504"/>
                  <a:pt x="552919" y="567458"/>
                  <a:pt x="572231" y="560631"/>
                </a:cubicBezTo>
                <a:cubicBezTo>
                  <a:pt x="582540" y="556892"/>
                  <a:pt x="593183" y="557167"/>
                  <a:pt x="603475" y="559950"/>
                </a:cubicBezTo>
                <a:cubicBezTo>
                  <a:pt x="609267" y="561527"/>
                  <a:pt x="614846" y="564164"/>
                  <a:pt x="618559" y="565514"/>
                </a:cubicBezTo>
                <a:cubicBezTo>
                  <a:pt x="629322" y="557618"/>
                  <a:pt x="638415" y="548400"/>
                  <a:pt x="649454" y="543101"/>
                </a:cubicBezTo>
                <a:cubicBezTo>
                  <a:pt x="672605" y="531694"/>
                  <a:pt x="692487" y="542279"/>
                  <a:pt x="697970" y="567543"/>
                </a:cubicBezTo>
                <a:cubicBezTo>
                  <a:pt x="699586" y="575189"/>
                  <a:pt x="699788" y="582892"/>
                  <a:pt x="700456" y="590917"/>
                </a:cubicBezTo>
                <a:cubicBezTo>
                  <a:pt x="706933" y="593998"/>
                  <a:pt x="713927" y="596576"/>
                  <a:pt x="720550" y="600445"/>
                </a:cubicBezTo>
                <a:cubicBezTo>
                  <a:pt x="735858" y="609431"/>
                  <a:pt x="747467" y="621545"/>
                  <a:pt x="751604" y="639520"/>
                </a:cubicBezTo>
                <a:cubicBezTo>
                  <a:pt x="755595" y="656708"/>
                  <a:pt x="750549" y="671289"/>
                  <a:pt x="738347" y="683525"/>
                </a:cubicBezTo>
                <a:cubicBezTo>
                  <a:pt x="729932" y="692006"/>
                  <a:pt x="719754" y="697554"/>
                  <a:pt x="707956" y="700956"/>
                </a:cubicBezTo>
                <a:cubicBezTo>
                  <a:pt x="693641" y="669787"/>
                  <a:pt x="669443" y="653481"/>
                  <a:pt x="634896" y="651717"/>
                </a:cubicBezTo>
                <a:cubicBezTo>
                  <a:pt x="634543" y="659726"/>
                  <a:pt x="634350" y="667503"/>
                  <a:pt x="633997" y="675512"/>
                </a:cubicBezTo>
                <a:cubicBezTo>
                  <a:pt x="660271" y="678805"/>
                  <a:pt x="681371" y="689369"/>
                  <a:pt x="687058" y="716835"/>
                </a:cubicBezTo>
                <a:cubicBezTo>
                  <a:pt x="692854" y="744894"/>
                  <a:pt x="679387" y="765716"/>
                  <a:pt x="656986" y="782282"/>
                </a:cubicBezTo>
                <a:cubicBezTo>
                  <a:pt x="661091" y="789060"/>
                  <a:pt x="665158" y="795641"/>
                  <a:pt x="669532" y="802778"/>
                </a:cubicBezTo>
                <a:cubicBezTo>
                  <a:pt x="693852" y="786673"/>
                  <a:pt x="709290" y="765487"/>
                  <a:pt x="712109" y="736651"/>
                </a:cubicBezTo>
                <a:cubicBezTo>
                  <a:pt x="712907" y="727745"/>
                  <a:pt x="715710" y="724171"/>
                  <a:pt x="723692" y="721066"/>
                </a:cubicBezTo>
                <a:cubicBezTo>
                  <a:pt x="753809" y="708779"/>
                  <a:pt x="773689" y="687383"/>
                  <a:pt x="776459" y="653872"/>
                </a:cubicBezTo>
                <a:cubicBezTo>
                  <a:pt x="779084" y="619572"/>
                  <a:pt x="762709" y="594895"/>
                  <a:pt x="733368" y="578317"/>
                </a:cubicBezTo>
                <a:cubicBezTo>
                  <a:pt x="727912" y="575252"/>
                  <a:pt x="725127" y="572303"/>
                  <a:pt x="723890" y="565605"/>
                </a:cubicBezTo>
                <a:cubicBezTo>
                  <a:pt x="720505" y="547287"/>
                  <a:pt x="710304" y="532876"/>
                  <a:pt x="694098" y="523444"/>
                </a:cubicBezTo>
                <a:cubicBezTo>
                  <a:pt x="690671" y="521430"/>
                  <a:pt x="689446" y="519211"/>
                  <a:pt x="690243" y="515805"/>
                </a:cubicBezTo>
                <a:cubicBezTo>
                  <a:pt x="692866" y="505747"/>
                  <a:pt x="694394" y="495279"/>
                  <a:pt x="698774" y="485914"/>
                </a:cubicBezTo>
                <a:cubicBezTo>
                  <a:pt x="710120" y="462428"/>
                  <a:pt x="731075" y="453464"/>
                  <a:pt x="755797" y="452765"/>
                </a:cubicBezTo>
                <a:cubicBezTo>
                  <a:pt x="771597" y="452290"/>
                  <a:pt x="787712" y="454610"/>
                  <a:pt x="802978" y="455658"/>
                </a:cubicBezTo>
                <a:cubicBezTo>
                  <a:pt x="800042" y="449682"/>
                  <a:pt x="795827" y="442313"/>
                  <a:pt x="792796" y="434725"/>
                </a:cubicBezTo>
                <a:cubicBezTo>
                  <a:pt x="780108" y="402441"/>
                  <a:pt x="795007" y="375039"/>
                  <a:pt x="828778" y="368188"/>
                </a:cubicBezTo>
                <a:close/>
                <a:moveTo>
                  <a:pt x="80732" y="236718"/>
                </a:moveTo>
                <a:cubicBezTo>
                  <a:pt x="82386" y="239060"/>
                  <a:pt x="84041" y="241402"/>
                  <a:pt x="85733" y="243941"/>
                </a:cubicBezTo>
                <a:cubicBezTo>
                  <a:pt x="105038" y="272355"/>
                  <a:pt x="132213" y="289334"/>
                  <a:pt x="165483" y="295204"/>
                </a:cubicBezTo>
                <a:cubicBezTo>
                  <a:pt x="183391" y="298413"/>
                  <a:pt x="193256" y="308813"/>
                  <a:pt x="199590" y="324345"/>
                </a:cubicBezTo>
                <a:cubicBezTo>
                  <a:pt x="208088" y="344979"/>
                  <a:pt x="200922" y="370136"/>
                  <a:pt x="183395" y="381115"/>
                </a:cubicBezTo>
                <a:cubicBezTo>
                  <a:pt x="178799" y="383798"/>
                  <a:pt x="173231" y="385642"/>
                  <a:pt x="167577" y="388113"/>
                </a:cubicBezTo>
                <a:cubicBezTo>
                  <a:pt x="171406" y="392294"/>
                  <a:pt x="175861" y="396564"/>
                  <a:pt x="179565" y="401175"/>
                </a:cubicBezTo>
                <a:cubicBezTo>
                  <a:pt x="191398" y="416711"/>
                  <a:pt x="191808" y="434357"/>
                  <a:pt x="179992" y="449781"/>
                </a:cubicBezTo>
                <a:cubicBezTo>
                  <a:pt x="161928" y="473286"/>
                  <a:pt x="138040" y="484014"/>
                  <a:pt x="108044" y="482632"/>
                </a:cubicBezTo>
                <a:cubicBezTo>
                  <a:pt x="70199" y="480662"/>
                  <a:pt x="58475" y="484458"/>
                  <a:pt x="27201" y="505923"/>
                </a:cubicBezTo>
                <a:cubicBezTo>
                  <a:pt x="7335" y="488816"/>
                  <a:pt x="-2562" y="467219"/>
                  <a:pt x="570" y="441177"/>
                </a:cubicBezTo>
                <a:cubicBezTo>
                  <a:pt x="5466" y="399329"/>
                  <a:pt x="29111" y="372959"/>
                  <a:pt x="70413" y="361661"/>
                </a:cubicBezTo>
                <a:cubicBezTo>
                  <a:pt x="68706" y="360143"/>
                  <a:pt x="67197" y="358588"/>
                  <a:pt x="65724" y="357231"/>
                </a:cubicBezTo>
                <a:cubicBezTo>
                  <a:pt x="47471" y="340029"/>
                  <a:pt x="37055" y="318936"/>
                  <a:pt x="36050" y="293659"/>
                </a:cubicBezTo>
                <a:cubicBezTo>
                  <a:pt x="35113" y="266537"/>
                  <a:pt x="51607" y="245563"/>
                  <a:pt x="80732" y="236718"/>
                </a:cubicBezTo>
                <a:close/>
                <a:moveTo>
                  <a:pt x="734063" y="115786"/>
                </a:moveTo>
                <a:cubicBezTo>
                  <a:pt x="769312" y="112531"/>
                  <a:pt x="794903" y="133062"/>
                  <a:pt x="800039" y="168575"/>
                </a:cubicBezTo>
                <a:cubicBezTo>
                  <a:pt x="802927" y="188615"/>
                  <a:pt x="799667" y="207347"/>
                  <a:pt x="790133" y="225202"/>
                </a:cubicBezTo>
                <a:cubicBezTo>
                  <a:pt x="789688" y="226098"/>
                  <a:pt x="789279" y="227193"/>
                  <a:pt x="788636" y="228126"/>
                </a:cubicBezTo>
                <a:cubicBezTo>
                  <a:pt x="788673" y="228323"/>
                  <a:pt x="788709" y="228520"/>
                  <a:pt x="788782" y="228914"/>
                </a:cubicBezTo>
                <a:cubicBezTo>
                  <a:pt x="828453" y="224231"/>
                  <a:pt x="859115" y="239140"/>
                  <a:pt x="879477" y="273265"/>
                </a:cubicBezTo>
                <a:cubicBezTo>
                  <a:pt x="893897" y="297285"/>
                  <a:pt x="893683" y="322583"/>
                  <a:pt x="880462" y="348046"/>
                </a:cubicBezTo>
                <a:cubicBezTo>
                  <a:pt x="878741" y="347548"/>
                  <a:pt x="877093" y="347446"/>
                  <a:pt x="875371" y="346949"/>
                </a:cubicBezTo>
                <a:cubicBezTo>
                  <a:pt x="850156" y="338368"/>
                  <a:pt x="825797" y="341036"/>
                  <a:pt x="802289" y="352714"/>
                </a:cubicBezTo>
                <a:cubicBezTo>
                  <a:pt x="779174" y="364318"/>
                  <a:pt x="755458" y="366052"/>
                  <a:pt x="731227" y="357290"/>
                </a:cubicBezTo>
                <a:cubicBezTo>
                  <a:pt x="714189" y="351067"/>
                  <a:pt x="701420" y="340390"/>
                  <a:pt x="699035" y="320868"/>
                </a:cubicBezTo>
                <a:cubicBezTo>
                  <a:pt x="697732" y="310516"/>
                  <a:pt x="701091" y="301136"/>
                  <a:pt x="705546" y="292165"/>
                </a:cubicBezTo>
                <a:cubicBezTo>
                  <a:pt x="706115" y="290837"/>
                  <a:pt x="706882" y="289474"/>
                  <a:pt x="707611" y="287913"/>
                </a:cubicBezTo>
                <a:cubicBezTo>
                  <a:pt x="702111" y="287911"/>
                  <a:pt x="696917" y="288463"/>
                  <a:pt x="691898" y="287761"/>
                </a:cubicBezTo>
                <a:cubicBezTo>
                  <a:pt x="673669" y="285018"/>
                  <a:pt x="662761" y="273386"/>
                  <a:pt x="656836" y="256759"/>
                </a:cubicBezTo>
                <a:cubicBezTo>
                  <a:pt x="652880" y="245268"/>
                  <a:pt x="652504" y="233319"/>
                  <a:pt x="657076" y="221678"/>
                </a:cubicBezTo>
                <a:cubicBezTo>
                  <a:pt x="660099" y="213786"/>
                  <a:pt x="664631" y="207448"/>
                  <a:pt x="672162" y="203002"/>
                </a:cubicBezTo>
                <a:cubicBezTo>
                  <a:pt x="704464" y="183791"/>
                  <a:pt x="725615" y="156050"/>
                  <a:pt x="732996" y="118834"/>
                </a:cubicBezTo>
                <a:cubicBezTo>
                  <a:pt x="733405" y="117741"/>
                  <a:pt x="733851" y="116844"/>
                  <a:pt x="734063" y="115786"/>
                </a:cubicBezTo>
                <a:close/>
                <a:moveTo>
                  <a:pt x="234805" y="54681"/>
                </a:moveTo>
                <a:cubicBezTo>
                  <a:pt x="244119" y="50796"/>
                  <a:pt x="254214" y="48930"/>
                  <a:pt x="265378" y="49820"/>
                </a:cubicBezTo>
                <a:cubicBezTo>
                  <a:pt x="285431" y="51412"/>
                  <a:pt x="301834" y="60807"/>
                  <a:pt x="314937" y="75496"/>
                </a:cubicBezTo>
                <a:cubicBezTo>
                  <a:pt x="346284" y="110647"/>
                  <a:pt x="354358" y="152137"/>
                  <a:pt x="345601" y="197347"/>
                </a:cubicBezTo>
                <a:cubicBezTo>
                  <a:pt x="343095" y="210236"/>
                  <a:pt x="338042" y="222577"/>
                  <a:pt x="334083" y="235327"/>
                </a:cubicBezTo>
                <a:cubicBezTo>
                  <a:pt x="396552" y="283468"/>
                  <a:pt x="397932" y="358175"/>
                  <a:pt x="353353" y="413468"/>
                </a:cubicBezTo>
                <a:cubicBezTo>
                  <a:pt x="386181" y="433475"/>
                  <a:pt x="408834" y="461271"/>
                  <a:pt x="418223" y="498850"/>
                </a:cubicBezTo>
                <a:cubicBezTo>
                  <a:pt x="424422" y="523575"/>
                  <a:pt x="422771" y="547713"/>
                  <a:pt x="414075" y="570097"/>
                </a:cubicBezTo>
                <a:cubicBezTo>
                  <a:pt x="400353" y="570800"/>
                  <a:pt x="387201" y="570175"/>
                  <a:pt x="374791" y="572468"/>
                </a:cubicBezTo>
                <a:cubicBezTo>
                  <a:pt x="365336" y="574215"/>
                  <a:pt x="356339" y="579545"/>
                  <a:pt x="347212" y="583064"/>
                </a:cubicBezTo>
                <a:cubicBezTo>
                  <a:pt x="345118" y="583858"/>
                  <a:pt x="342703" y="585119"/>
                  <a:pt x="340945" y="584425"/>
                </a:cubicBezTo>
                <a:cubicBezTo>
                  <a:pt x="320158" y="576656"/>
                  <a:pt x="306706" y="577716"/>
                  <a:pt x="286621" y="583668"/>
                </a:cubicBezTo>
                <a:cubicBezTo>
                  <a:pt x="275089" y="560947"/>
                  <a:pt x="258734" y="542988"/>
                  <a:pt x="233948" y="534531"/>
                </a:cubicBezTo>
                <a:cubicBezTo>
                  <a:pt x="209361" y="526039"/>
                  <a:pt x="185309" y="529261"/>
                  <a:pt x="162779" y="538517"/>
                </a:cubicBezTo>
                <a:cubicBezTo>
                  <a:pt x="157261" y="526295"/>
                  <a:pt x="151853" y="514665"/>
                  <a:pt x="146371" y="502641"/>
                </a:cubicBezTo>
                <a:cubicBezTo>
                  <a:pt x="166223" y="496529"/>
                  <a:pt x="183874" y="485119"/>
                  <a:pt x="196829" y="467040"/>
                </a:cubicBezTo>
                <a:cubicBezTo>
                  <a:pt x="227102" y="489760"/>
                  <a:pt x="261161" y="489985"/>
                  <a:pt x="291634" y="464187"/>
                </a:cubicBezTo>
                <a:cubicBezTo>
                  <a:pt x="303898" y="479847"/>
                  <a:pt x="319250" y="491269"/>
                  <a:pt x="339848" y="495814"/>
                </a:cubicBezTo>
                <a:cubicBezTo>
                  <a:pt x="341456" y="487981"/>
                  <a:pt x="343137" y="480540"/>
                  <a:pt x="344709" y="472509"/>
                </a:cubicBezTo>
                <a:cubicBezTo>
                  <a:pt x="322528" y="466016"/>
                  <a:pt x="308439" y="451508"/>
                  <a:pt x="302160" y="429650"/>
                </a:cubicBezTo>
                <a:cubicBezTo>
                  <a:pt x="295916" y="407989"/>
                  <a:pt x="301505" y="388623"/>
                  <a:pt x="317151" y="371880"/>
                </a:cubicBezTo>
                <a:cubicBezTo>
                  <a:pt x="311383" y="366020"/>
                  <a:pt x="305921" y="360715"/>
                  <a:pt x="300153" y="354855"/>
                </a:cubicBezTo>
                <a:cubicBezTo>
                  <a:pt x="284879" y="370308"/>
                  <a:pt x="276797" y="388301"/>
                  <a:pt x="275979" y="409229"/>
                </a:cubicBezTo>
                <a:cubicBezTo>
                  <a:pt x="275646" y="418457"/>
                  <a:pt x="277948" y="427606"/>
                  <a:pt x="278835" y="436812"/>
                </a:cubicBezTo>
                <a:cubicBezTo>
                  <a:pt x="279002" y="438818"/>
                  <a:pt x="278688" y="441524"/>
                  <a:pt x="277330" y="442997"/>
                </a:cubicBezTo>
                <a:cubicBezTo>
                  <a:pt x="260099" y="463292"/>
                  <a:pt x="230451" y="464901"/>
                  <a:pt x="211427" y="446824"/>
                </a:cubicBezTo>
                <a:cubicBezTo>
                  <a:pt x="209954" y="445467"/>
                  <a:pt x="208941" y="442191"/>
                  <a:pt x="209401" y="440273"/>
                </a:cubicBezTo>
                <a:cubicBezTo>
                  <a:pt x="212477" y="426056"/>
                  <a:pt x="211775" y="412334"/>
                  <a:pt x="206434" y="398858"/>
                </a:cubicBezTo>
                <a:cubicBezTo>
                  <a:pt x="205748" y="397356"/>
                  <a:pt x="205990" y="394255"/>
                  <a:pt x="207223" y="393213"/>
                </a:cubicBezTo>
                <a:cubicBezTo>
                  <a:pt x="231524" y="370389"/>
                  <a:pt x="232881" y="331435"/>
                  <a:pt x="213263" y="300227"/>
                </a:cubicBezTo>
                <a:cubicBezTo>
                  <a:pt x="212417" y="298958"/>
                  <a:pt x="211768" y="297651"/>
                  <a:pt x="210849" y="295987"/>
                </a:cubicBezTo>
                <a:cubicBezTo>
                  <a:pt x="217525" y="293531"/>
                  <a:pt x="224114" y="291704"/>
                  <a:pt x="230359" y="289124"/>
                </a:cubicBezTo>
                <a:cubicBezTo>
                  <a:pt x="263644" y="275232"/>
                  <a:pt x="282205" y="244506"/>
                  <a:pt x="278448" y="208737"/>
                </a:cubicBezTo>
                <a:cubicBezTo>
                  <a:pt x="277932" y="203741"/>
                  <a:pt x="278998" y="200692"/>
                  <a:pt x="283559" y="197812"/>
                </a:cubicBezTo>
                <a:cubicBezTo>
                  <a:pt x="302800" y="185089"/>
                  <a:pt x="313049" y="166696"/>
                  <a:pt x="314933" y="142718"/>
                </a:cubicBezTo>
                <a:cubicBezTo>
                  <a:pt x="306726" y="142401"/>
                  <a:pt x="299111" y="141975"/>
                  <a:pt x="291729" y="141710"/>
                </a:cubicBezTo>
                <a:cubicBezTo>
                  <a:pt x="288305" y="184917"/>
                  <a:pt x="240257" y="198277"/>
                  <a:pt x="204653" y="172059"/>
                </a:cubicBezTo>
                <a:cubicBezTo>
                  <a:pt x="199850" y="178039"/>
                  <a:pt x="195085" y="184217"/>
                  <a:pt x="190282" y="190196"/>
                </a:cubicBezTo>
                <a:cubicBezTo>
                  <a:pt x="203291" y="203274"/>
                  <a:pt x="223160" y="209381"/>
                  <a:pt x="254302" y="210348"/>
                </a:cubicBezTo>
                <a:cubicBezTo>
                  <a:pt x="258834" y="241492"/>
                  <a:pt x="238558" y="268460"/>
                  <a:pt x="206445" y="272154"/>
                </a:cubicBezTo>
                <a:cubicBezTo>
                  <a:pt x="171144" y="276232"/>
                  <a:pt x="139743" y="266146"/>
                  <a:pt x="114462" y="240670"/>
                </a:cubicBezTo>
                <a:cubicBezTo>
                  <a:pt x="86234" y="212479"/>
                  <a:pt x="89402" y="167894"/>
                  <a:pt x="120246" y="146306"/>
                </a:cubicBezTo>
                <a:cubicBezTo>
                  <a:pt x="131958" y="138030"/>
                  <a:pt x="145083" y="135198"/>
                  <a:pt x="159117" y="137290"/>
                </a:cubicBezTo>
                <a:cubicBezTo>
                  <a:pt x="163311" y="137940"/>
                  <a:pt x="165136" y="136789"/>
                  <a:pt x="166880" y="133004"/>
                </a:cubicBezTo>
                <a:cubicBezTo>
                  <a:pt x="177313" y="110095"/>
                  <a:pt x="189847" y="88630"/>
                  <a:pt x="208914" y="71662"/>
                </a:cubicBezTo>
                <a:cubicBezTo>
                  <a:pt x="216957" y="64472"/>
                  <a:pt x="225490" y="58567"/>
                  <a:pt x="234805" y="54681"/>
                </a:cubicBezTo>
                <a:close/>
                <a:moveTo>
                  <a:pt x="518054" y="685"/>
                </a:moveTo>
                <a:cubicBezTo>
                  <a:pt x="535695" y="-1964"/>
                  <a:pt x="551960" y="3383"/>
                  <a:pt x="567481" y="11310"/>
                </a:cubicBezTo>
                <a:cubicBezTo>
                  <a:pt x="586392" y="21056"/>
                  <a:pt x="602181" y="34843"/>
                  <a:pt x="617166" y="49796"/>
                </a:cubicBezTo>
                <a:cubicBezTo>
                  <a:pt x="619412" y="52029"/>
                  <a:pt x="621119" y="53546"/>
                  <a:pt x="624803" y="51439"/>
                </a:cubicBezTo>
                <a:cubicBezTo>
                  <a:pt x="645553" y="40272"/>
                  <a:pt x="666213" y="40732"/>
                  <a:pt x="685335" y="54921"/>
                </a:cubicBezTo>
                <a:cubicBezTo>
                  <a:pt x="704960" y="69628"/>
                  <a:pt x="713618" y="90027"/>
                  <a:pt x="709531" y="114208"/>
                </a:cubicBezTo>
                <a:cubicBezTo>
                  <a:pt x="704617" y="143838"/>
                  <a:pt x="686008" y="164388"/>
                  <a:pt x="661812" y="180063"/>
                </a:cubicBezTo>
                <a:cubicBezTo>
                  <a:pt x="646343" y="190051"/>
                  <a:pt x="629358" y="196244"/>
                  <a:pt x="610202" y="195099"/>
                </a:cubicBezTo>
                <a:cubicBezTo>
                  <a:pt x="586961" y="193894"/>
                  <a:pt x="565244" y="174481"/>
                  <a:pt x="562692" y="152954"/>
                </a:cubicBezTo>
                <a:cubicBezTo>
                  <a:pt x="585571" y="146688"/>
                  <a:pt x="602749" y="132718"/>
                  <a:pt x="615624" y="112005"/>
                </a:cubicBezTo>
                <a:cubicBezTo>
                  <a:pt x="608733" y="107779"/>
                  <a:pt x="602074" y="103714"/>
                  <a:pt x="594985" y="99523"/>
                </a:cubicBezTo>
                <a:cubicBezTo>
                  <a:pt x="584014" y="116217"/>
                  <a:pt x="569428" y="127672"/>
                  <a:pt x="549403" y="129539"/>
                </a:cubicBezTo>
                <a:cubicBezTo>
                  <a:pt x="528196" y="131624"/>
                  <a:pt x="513136" y="121778"/>
                  <a:pt x="503638" y="102348"/>
                </a:cubicBezTo>
                <a:cubicBezTo>
                  <a:pt x="496480" y="105504"/>
                  <a:pt x="489322" y="108659"/>
                  <a:pt x="481968" y="111852"/>
                </a:cubicBezTo>
                <a:cubicBezTo>
                  <a:pt x="491757" y="132858"/>
                  <a:pt x="507348" y="146680"/>
                  <a:pt x="529275" y="151795"/>
                </a:cubicBezTo>
                <a:cubicBezTo>
                  <a:pt x="536517" y="153512"/>
                  <a:pt x="538661" y="157394"/>
                  <a:pt x="540380" y="163391"/>
                </a:cubicBezTo>
                <a:cubicBezTo>
                  <a:pt x="547848" y="187270"/>
                  <a:pt x="562876" y="204659"/>
                  <a:pt x="586552" y="213729"/>
                </a:cubicBezTo>
                <a:cubicBezTo>
                  <a:pt x="601672" y="219490"/>
                  <a:pt x="617458" y="220036"/>
                  <a:pt x="633128" y="217751"/>
                </a:cubicBezTo>
                <a:cubicBezTo>
                  <a:pt x="632490" y="226425"/>
                  <a:pt x="631028" y="235047"/>
                  <a:pt x="631375" y="243538"/>
                </a:cubicBezTo>
                <a:cubicBezTo>
                  <a:pt x="632531" y="271842"/>
                  <a:pt x="644151" y="293936"/>
                  <a:pt x="670400" y="307011"/>
                </a:cubicBezTo>
                <a:cubicBezTo>
                  <a:pt x="672391" y="307865"/>
                  <a:pt x="674389" y="310959"/>
                  <a:pt x="674359" y="313002"/>
                </a:cubicBezTo>
                <a:cubicBezTo>
                  <a:pt x="674507" y="327029"/>
                  <a:pt x="678128" y="340009"/>
                  <a:pt x="686366" y="351523"/>
                </a:cubicBezTo>
                <a:cubicBezTo>
                  <a:pt x="688597" y="354777"/>
                  <a:pt x="688444" y="357250"/>
                  <a:pt x="686786" y="360408"/>
                </a:cubicBezTo>
                <a:cubicBezTo>
                  <a:pt x="674346" y="383485"/>
                  <a:pt x="647586" y="391893"/>
                  <a:pt x="624276" y="379293"/>
                </a:cubicBezTo>
                <a:cubicBezTo>
                  <a:pt x="622212" y="378045"/>
                  <a:pt x="620696" y="374251"/>
                  <a:pt x="620186" y="371494"/>
                </a:cubicBezTo>
                <a:cubicBezTo>
                  <a:pt x="616003" y="343340"/>
                  <a:pt x="601859" y="321918"/>
                  <a:pt x="577039" y="307763"/>
                </a:cubicBezTo>
                <a:cubicBezTo>
                  <a:pt x="575443" y="306837"/>
                  <a:pt x="573488" y="306179"/>
                  <a:pt x="571263" y="305164"/>
                </a:cubicBezTo>
                <a:cubicBezTo>
                  <a:pt x="567934" y="312501"/>
                  <a:pt x="564766" y="319605"/>
                  <a:pt x="561472" y="327139"/>
                </a:cubicBezTo>
                <a:cubicBezTo>
                  <a:pt x="582070" y="337186"/>
                  <a:pt x="594443" y="353436"/>
                  <a:pt x="596193" y="376131"/>
                </a:cubicBezTo>
                <a:cubicBezTo>
                  <a:pt x="598066" y="398396"/>
                  <a:pt x="590093" y="416979"/>
                  <a:pt x="571697" y="430972"/>
                </a:cubicBezTo>
                <a:cubicBezTo>
                  <a:pt x="575998" y="437714"/>
                  <a:pt x="580263" y="444259"/>
                  <a:pt x="584565" y="451001"/>
                </a:cubicBezTo>
                <a:cubicBezTo>
                  <a:pt x="602215" y="439591"/>
                  <a:pt x="612471" y="423437"/>
                  <a:pt x="618292" y="404232"/>
                </a:cubicBezTo>
                <a:cubicBezTo>
                  <a:pt x="656636" y="417720"/>
                  <a:pt x="688185" y="404353"/>
                  <a:pt x="707017" y="373985"/>
                </a:cubicBezTo>
                <a:cubicBezTo>
                  <a:pt x="717097" y="377826"/>
                  <a:pt x="726965" y="382724"/>
                  <a:pt x="737381" y="385077"/>
                </a:cubicBezTo>
                <a:cubicBezTo>
                  <a:pt x="747600" y="387467"/>
                  <a:pt x="758243" y="387740"/>
                  <a:pt x="767814" y="388823"/>
                </a:cubicBezTo>
                <a:cubicBezTo>
                  <a:pt x="767007" y="400991"/>
                  <a:pt x="766309" y="413750"/>
                  <a:pt x="765487" y="426939"/>
                </a:cubicBezTo>
                <a:cubicBezTo>
                  <a:pt x="708784" y="427639"/>
                  <a:pt x="673764" y="455296"/>
                  <a:pt x="665711" y="514227"/>
                </a:cubicBezTo>
                <a:cubicBezTo>
                  <a:pt x="646576" y="514301"/>
                  <a:pt x="629861" y="520852"/>
                  <a:pt x="615799" y="534043"/>
                </a:cubicBezTo>
                <a:cubicBezTo>
                  <a:pt x="614762" y="535049"/>
                  <a:pt x="612633" y="535647"/>
                  <a:pt x="611378" y="535471"/>
                </a:cubicBezTo>
                <a:cubicBezTo>
                  <a:pt x="587569" y="530093"/>
                  <a:pt x="565924" y="535315"/>
                  <a:pt x="545354" y="547467"/>
                </a:cubicBezTo>
                <a:cubicBezTo>
                  <a:pt x="544800" y="547774"/>
                  <a:pt x="544172" y="547686"/>
                  <a:pt x="543618" y="547992"/>
                </a:cubicBezTo>
                <a:cubicBezTo>
                  <a:pt x="504751" y="508527"/>
                  <a:pt x="497966" y="435430"/>
                  <a:pt x="543114" y="378809"/>
                </a:cubicBezTo>
                <a:cubicBezTo>
                  <a:pt x="513284" y="360692"/>
                  <a:pt x="490336" y="336822"/>
                  <a:pt x="481297" y="302233"/>
                </a:cubicBezTo>
                <a:cubicBezTo>
                  <a:pt x="471988" y="267287"/>
                  <a:pt x="479922" y="235266"/>
                  <a:pt x="497521" y="205940"/>
                </a:cubicBezTo>
                <a:cubicBezTo>
                  <a:pt x="488494" y="194571"/>
                  <a:pt x="478826" y="184135"/>
                  <a:pt x="471375" y="172476"/>
                </a:cubicBezTo>
                <a:cubicBezTo>
                  <a:pt x="446267" y="132505"/>
                  <a:pt x="440053" y="90061"/>
                  <a:pt x="460261" y="46197"/>
                </a:cubicBezTo>
                <a:cubicBezTo>
                  <a:pt x="471621" y="21691"/>
                  <a:pt x="490099" y="4833"/>
                  <a:pt x="518054" y="685"/>
                </a:cubicBezTo>
                <a:close/>
              </a:path>
            </a:pathLst>
          </a:custGeom>
          <a:solidFill>
            <a:schemeClr val="bg1"/>
          </a:solidFill>
          <a:ln w="8005" cap="flat">
            <a:noFill/>
            <a:prstDash val="solid"/>
            <a:miter/>
          </a:ln>
        </p:spPr>
        <p:txBody>
          <a:bodyPr wrap="square" rtlCol="0" anchor="ctr">
            <a:noAutofit/>
          </a:bodyPr>
          <a:lstStyle/>
          <a:p>
            <a:endParaRPr lang="en-US" sz="1350"/>
          </a:p>
        </p:txBody>
      </p:sp>
      <p:sp>
        <p:nvSpPr>
          <p:cNvPr id="31" name="Freeform: Shape 30">
            <a:extLst>
              <a:ext uri="{FF2B5EF4-FFF2-40B4-BE49-F238E27FC236}">
                <a16:creationId xmlns:a16="http://schemas.microsoft.com/office/drawing/2014/main" id="{AA7268B2-ADB1-4901-834F-3D4CA43E2EB1}"/>
              </a:ext>
            </a:extLst>
          </p:cNvPr>
          <p:cNvSpPr/>
          <p:nvPr userDrawn="1"/>
        </p:nvSpPr>
        <p:spPr>
          <a:xfrm rot="16200000">
            <a:off x="7252764" y="3351747"/>
            <a:ext cx="3200653" cy="104697"/>
          </a:xfrm>
          <a:custGeom>
            <a:avLst/>
            <a:gdLst>
              <a:gd name="connsiteX0" fmla="*/ 3200653 w 3200653"/>
              <a:gd name="connsiteY0" fmla="*/ 78173 h 139596"/>
              <a:gd name="connsiteX1" fmla="*/ 3200653 w 3200653"/>
              <a:gd name="connsiteY1" fmla="*/ 98497 h 139596"/>
              <a:gd name="connsiteX2" fmla="*/ 3127329 w 3200653"/>
              <a:gd name="connsiteY2" fmla="*/ 93449 h 139596"/>
              <a:gd name="connsiteX3" fmla="*/ 2836766 w 3200653"/>
              <a:gd name="connsiteY3" fmla="*/ 58277 h 139596"/>
              <a:gd name="connsiteX4" fmla="*/ 2022337 w 3200653"/>
              <a:gd name="connsiteY4" fmla="*/ 26353 h 139596"/>
              <a:gd name="connsiteX5" fmla="*/ 1297739 w 3200653"/>
              <a:gd name="connsiteY5" fmla="*/ 62733 h 139596"/>
              <a:gd name="connsiteX6" fmla="*/ 703065 w 3200653"/>
              <a:gd name="connsiteY6" fmla="*/ 112473 h 139596"/>
              <a:gd name="connsiteX7" fmla="*/ 61306 w 3200653"/>
              <a:gd name="connsiteY7" fmla="*/ 139201 h 139596"/>
              <a:gd name="connsiteX8" fmla="*/ 0 w 3200653"/>
              <a:gd name="connsiteY8" fmla="*/ 136865 h 139596"/>
              <a:gd name="connsiteX9" fmla="*/ 0 w 3200653"/>
              <a:gd name="connsiteY9" fmla="*/ 116626 h 139596"/>
              <a:gd name="connsiteX10" fmla="*/ 10206 w 3200653"/>
              <a:gd name="connsiteY10" fmla="*/ 117115 h 139596"/>
              <a:gd name="connsiteX11" fmla="*/ 380114 w 3200653"/>
              <a:gd name="connsiteY11" fmla="*/ 110989 h 139596"/>
              <a:gd name="connsiteX12" fmla="*/ 943608 w 3200653"/>
              <a:gd name="connsiteY12" fmla="*/ 68671 h 139596"/>
              <a:gd name="connsiteX13" fmla="*/ 1527888 w 3200653"/>
              <a:gd name="connsiteY13" fmla="*/ 25611 h 139596"/>
              <a:gd name="connsiteX14" fmla="*/ 2331923 w 3200653"/>
              <a:gd name="connsiteY14" fmla="*/ 369 h 139596"/>
              <a:gd name="connsiteX15" fmla="*/ 2958522 w 3200653"/>
              <a:gd name="connsiteY15" fmla="*/ 52339 h 139596"/>
              <a:gd name="connsiteX16" fmla="*/ 3181339 w 3200653"/>
              <a:gd name="connsiteY16" fmla="*/ 77209 h 1395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200653" h="139596">
                <a:moveTo>
                  <a:pt x="3200653" y="78173"/>
                </a:moveTo>
                <a:lnTo>
                  <a:pt x="3200653" y="98497"/>
                </a:lnTo>
                <a:lnTo>
                  <a:pt x="3127329" y="93449"/>
                </a:lnTo>
                <a:cubicBezTo>
                  <a:pt x="3030351" y="84263"/>
                  <a:pt x="2933651" y="70899"/>
                  <a:pt x="2836766" y="58277"/>
                </a:cubicBezTo>
                <a:cubicBezTo>
                  <a:pt x="2566526" y="22641"/>
                  <a:pt x="2294803" y="15217"/>
                  <a:pt x="2022337" y="26353"/>
                </a:cubicBezTo>
                <a:cubicBezTo>
                  <a:pt x="1781051" y="36005"/>
                  <a:pt x="1539025" y="44915"/>
                  <a:pt x="1297739" y="62733"/>
                </a:cubicBezTo>
                <a:lnTo>
                  <a:pt x="703065" y="112473"/>
                </a:lnTo>
                <a:cubicBezTo>
                  <a:pt x="489250" y="129735"/>
                  <a:pt x="275434" y="141985"/>
                  <a:pt x="61306" y="139201"/>
                </a:cubicBezTo>
                <a:lnTo>
                  <a:pt x="0" y="136865"/>
                </a:lnTo>
                <a:lnTo>
                  <a:pt x="0" y="116626"/>
                </a:lnTo>
                <a:lnTo>
                  <a:pt x="10206" y="117115"/>
                </a:lnTo>
                <a:cubicBezTo>
                  <a:pt x="133447" y="119899"/>
                  <a:pt x="256873" y="116929"/>
                  <a:pt x="380114" y="110989"/>
                </a:cubicBezTo>
                <a:cubicBezTo>
                  <a:pt x="567945" y="102079"/>
                  <a:pt x="755777" y="85747"/>
                  <a:pt x="943608" y="68671"/>
                </a:cubicBezTo>
                <a:cubicBezTo>
                  <a:pt x="1138121" y="50853"/>
                  <a:pt x="1332632" y="35263"/>
                  <a:pt x="1527888" y="25611"/>
                </a:cubicBezTo>
                <a:cubicBezTo>
                  <a:pt x="1795900" y="12991"/>
                  <a:pt x="2063912" y="-2601"/>
                  <a:pt x="2331923" y="369"/>
                </a:cubicBezTo>
                <a:cubicBezTo>
                  <a:pt x="2542027" y="2597"/>
                  <a:pt x="2750646" y="23383"/>
                  <a:pt x="2958522" y="52339"/>
                </a:cubicBezTo>
                <a:cubicBezTo>
                  <a:pt x="3032393" y="62731"/>
                  <a:pt x="3106634" y="71641"/>
                  <a:pt x="3181339" y="77209"/>
                </a:cubicBezTo>
                <a:close/>
              </a:path>
            </a:pathLst>
          </a:custGeom>
          <a:solidFill>
            <a:schemeClr val="bg1"/>
          </a:solidFill>
          <a:ln w="8005" cap="flat">
            <a:noFill/>
            <a:prstDash val="solid"/>
            <a:miter/>
          </a:ln>
        </p:spPr>
        <p:txBody>
          <a:bodyPr wrap="square" rtlCol="0" anchor="ctr">
            <a:noAutofit/>
          </a:bodyPr>
          <a:lstStyle/>
          <a:p>
            <a:endParaRPr lang="en-US" sz="1350"/>
          </a:p>
        </p:txBody>
      </p:sp>
      <p:sp>
        <p:nvSpPr>
          <p:cNvPr id="21" name="Freeform: Shape 20">
            <a:extLst>
              <a:ext uri="{FF2B5EF4-FFF2-40B4-BE49-F238E27FC236}">
                <a16:creationId xmlns:a16="http://schemas.microsoft.com/office/drawing/2014/main" id="{86D232F1-6876-4739-8D8E-3A943B5ED93F}"/>
              </a:ext>
            </a:extLst>
          </p:cNvPr>
          <p:cNvSpPr/>
          <p:nvPr userDrawn="1"/>
        </p:nvSpPr>
        <p:spPr>
          <a:xfrm flipH="1">
            <a:off x="7569458" y="4973601"/>
            <a:ext cx="1414364" cy="1485438"/>
          </a:xfrm>
          <a:custGeom>
            <a:avLst/>
            <a:gdLst>
              <a:gd name="connsiteX0" fmla="*/ 205688 w 1854014"/>
              <a:gd name="connsiteY0" fmla="*/ 1383334 h 1485438"/>
              <a:gd name="connsiteX1" fmla="*/ 331899 w 1854014"/>
              <a:gd name="connsiteY1" fmla="*/ 1312061 h 1485438"/>
              <a:gd name="connsiteX2" fmla="*/ 434352 w 1854014"/>
              <a:gd name="connsiteY2" fmla="*/ 1080428 h 1485438"/>
              <a:gd name="connsiteX3" fmla="*/ 419503 w 1854014"/>
              <a:gd name="connsiteY3" fmla="*/ 1061868 h 1485438"/>
              <a:gd name="connsiteX4" fmla="*/ 296263 w 1854014"/>
              <a:gd name="connsiteY4" fmla="*/ 1041080 h 1485438"/>
              <a:gd name="connsiteX5" fmla="*/ 87644 w 1854014"/>
              <a:gd name="connsiteY5" fmla="*/ 1098246 h 1485438"/>
              <a:gd name="connsiteX6" fmla="*/ 19342 w 1854014"/>
              <a:gd name="connsiteY6" fmla="*/ 1239305 h 1485438"/>
              <a:gd name="connsiteX7" fmla="*/ 205688 w 1854014"/>
              <a:gd name="connsiteY7" fmla="*/ 1383334 h 1485438"/>
              <a:gd name="connsiteX8" fmla="*/ 1405860 w 1854014"/>
              <a:gd name="connsiteY8" fmla="*/ 1485044 h 1485438"/>
              <a:gd name="connsiteX9" fmla="*/ 1191616 w 1854014"/>
              <a:gd name="connsiteY9" fmla="*/ 1476878 h 1485438"/>
              <a:gd name="connsiteX10" fmla="*/ 897618 w 1854014"/>
              <a:gd name="connsiteY10" fmla="*/ 1437529 h 1485438"/>
              <a:gd name="connsiteX11" fmla="*/ 688257 w 1854014"/>
              <a:gd name="connsiteY11" fmla="*/ 1277911 h 1485438"/>
              <a:gd name="connsiteX12" fmla="*/ 480381 w 1854014"/>
              <a:gd name="connsiteY12" fmla="*/ 1081171 h 1485438"/>
              <a:gd name="connsiteX13" fmla="*/ 453655 w 1854014"/>
              <a:gd name="connsiteY13" fmla="*/ 1094534 h 1485438"/>
              <a:gd name="connsiteX14" fmla="*/ 362337 w 1854014"/>
              <a:gd name="connsiteY14" fmla="*/ 1310576 h 1485438"/>
              <a:gd name="connsiteX15" fmla="*/ 52750 w 1854014"/>
              <a:gd name="connsiteY15" fmla="*/ 1347697 h 1485438"/>
              <a:gd name="connsiteX16" fmla="*/ 70568 w 1854014"/>
              <a:gd name="connsiteY16" fmla="*/ 1088594 h 1485438"/>
              <a:gd name="connsiteX17" fmla="*/ 338580 w 1854014"/>
              <a:gd name="connsiteY17" fmla="*/ 1025489 h 1485438"/>
              <a:gd name="connsiteX18" fmla="*/ 426927 w 1854014"/>
              <a:gd name="connsiteY18" fmla="*/ 1041823 h 1485438"/>
              <a:gd name="connsiteX19" fmla="*/ 449942 w 1854014"/>
              <a:gd name="connsiteY19" fmla="*/ 1030687 h 1485438"/>
              <a:gd name="connsiteX20" fmla="*/ 508593 w 1854014"/>
              <a:gd name="connsiteY20" fmla="*/ 708478 h 1485438"/>
              <a:gd name="connsiteX21" fmla="*/ 378670 w 1854014"/>
              <a:gd name="connsiteY21" fmla="*/ 419678 h 1485438"/>
              <a:gd name="connsiteX22" fmla="*/ 251717 w 1854014"/>
              <a:gd name="connsiteY22" fmla="*/ 309059 h 1485438"/>
              <a:gd name="connsiteX23" fmla="*/ 110044 w 1854014"/>
              <a:gd name="connsiteY23" fmla="*/ 33750 h 1485438"/>
              <a:gd name="connsiteX24" fmla="*/ 109081 w 1854014"/>
              <a:gd name="connsiteY24" fmla="*/ 0 h 1485438"/>
              <a:gd name="connsiteX25" fmla="*/ 125877 w 1854014"/>
              <a:gd name="connsiteY25" fmla="*/ 0 h 1485438"/>
              <a:gd name="connsiteX26" fmla="*/ 125601 w 1854014"/>
              <a:gd name="connsiteY26" fmla="*/ 12000 h 1485438"/>
              <a:gd name="connsiteX27" fmla="*/ 144068 w 1854014"/>
              <a:gd name="connsiteY27" fmla="*/ 99698 h 1485438"/>
              <a:gd name="connsiteX28" fmla="*/ 344519 w 1854014"/>
              <a:gd name="connsiteY28" fmla="*/ 363255 h 1485438"/>
              <a:gd name="connsiteX29" fmla="*/ 490033 w 1854014"/>
              <a:gd name="connsiteY29" fmla="*/ 526586 h 1485438"/>
              <a:gd name="connsiteX30" fmla="*/ 515275 w 1854014"/>
              <a:gd name="connsiteY30" fmla="*/ 823552 h 1485438"/>
              <a:gd name="connsiteX31" fmla="*/ 468503 w 1854014"/>
              <a:gd name="connsiteY31" fmla="*/ 1027717 h 1485438"/>
              <a:gd name="connsiteX32" fmla="*/ 479639 w 1854014"/>
              <a:gd name="connsiteY32" fmla="*/ 1059641 h 1485438"/>
              <a:gd name="connsiteX33" fmla="*/ 691970 w 1854014"/>
              <a:gd name="connsiteY33" fmla="*/ 1247471 h 1485438"/>
              <a:gd name="connsiteX34" fmla="*/ 985966 w 1854014"/>
              <a:gd name="connsiteY34" fmla="*/ 1434560 h 1485438"/>
              <a:gd name="connsiteX35" fmla="*/ 1724669 w 1854014"/>
              <a:gd name="connsiteY35" fmla="*/ 1456832 h 1485438"/>
              <a:gd name="connsiteX36" fmla="*/ 1854014 w 1854014"/>
              <a:gd name="connsiteY36" fmla="*/ 1448524 h 1485438"/>
              <a:gd name="connsiteX37" fmla="*/ 1854014 w 1854014"/>
              <a:gd name="connsiteY37" fmla="*/ 1472097 h 1485438"/>
              <a:gd name="connsiteX38" fmla="*/ 1833793 w 1854014"/>
              <a:gd name="connsiteY38" fmla="*/ 1473537 h 1485438"/>
              <a:gd name="connsiteX39" fmla="*/ 1405860 w 1854014"/>
              <a:gd name="connsiteY39" fmla="*/ 1485044 h 1485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854014" h="1485438">
                <a:moveTo>
                  <a:pt x="205688" y="1383334"/>
                </a:moveTo>
                <a:cubicBezTo>
                  <a:pt x="253202" y="1383334"/>
                  <a:pt x="297747" y="1355864"/>
                  <a:pt x="331899" y="1312061"/>
                </a:cubicBezTo>
                <a:cubicBezTo>
                  <a:pt x="386095" y="1243759"/>
                  <a:pt x="411336" y="1162836"/>
                  <a:pt x="434352" y="1080428"/>
                </a:cubicBezTo>
                <a:cubicBezTo>
                  <a:pt x="438064" y="1066323"/>
                  <a:pt x="430639" y="1064838"/>
                  <a:pt x="419503" y="1061868"/>
                </a:cubicBezTo>
                <a:cubicBezTo>
                  <a:pt x="379413" y="1048504"/>
                  <a:pt x="337838" y="1042565"/>
                  <a:pt x="296263" y="1041080"/>
                </a:cubicBezTo>
                <a:cubicBezTo>
                  <a:pt x="221278" y="1038853"/>
                  <a:pt x="150006" y="1052959"/>
                  <a:pt x="87644" y="1098246"/>
                </a:cubicBezTo>
                <a:cubicBezTo>
                  <a:pt x="40130" y="1132397"/>
                  <a:pt x="12660" y="1178427"/>
                  <a:pt x="19342" y="1239305"/>
                </a:cubicBezTo>
                <a:cubicBezTo>
                  <a:pt x="28250" y="1322456"/>
                  <a:pt x="101750" y="1382591"/>
                  <a:pt x="205688" y="1383334"/>
                </a:cubicBezTo>
                <a:close/>
                <a:moveTo>
                  <a:pt x="1405860" y="1485044"/>
                </a:moveTo>
                <a:cubicBezTo>
                  <a:pt x="1334484" y="1484116"/>
                  <a:pt x="1263073" y="1481518"/>
                  <a:pt x="1191616" y="1476878"/>
                </a:cubicBezTo>
                <a:cubicBezTo>
                  <a:pt x="1092874" y="1470196"/>
                  <a:pt x="994134" y="1463514"/>
                  <a:pt x="897618" y="1437529"/>
                </a:cubicBezTo>
                <a:cubicBezTo>
                  <a:pt x="805559" y="1412288"/>
                  <a:pt x="731318" y="1368485"/>
                  <a:pt x="688257" y="1277911"/>
                </a:cubicBezTo>
                <a:cubicBezTo>
                  <a:pt x="645198" y="1186594"/>
                  <a:pt x="577638" y="1118292"/>
                  <a:pt x="480381" y="1081171"/>
                </a:cubicBezTo>
                <a:cubicBezTo>
                  <a:pt x="462563" y="1074489"/>
                  <a:pt x="458852" y="1075974"/>
                  <a:pt x="453655" y="1094534"/>
                </a:cubicBezTo>
                <a:cubicBezTo>
                  <a:pt x="432124" y="1170261"/>
                  <a:pt x="406883" y="1244502"/>
                  <a:pt x="362337" y="1310576"/>
                </a:cubicBezTo>
                <a:cubicBezTo>
                  <a:pt x="272505" y="1443469"/>
                  <a:pt x="124022" y="1416743"/>
                  <a:pt x="52750" y="1347697"/>
                </a:cubicBezTo>
                <a:cubicBezTo>
                  <a:pt x="-24461" y="1273455"/>
                  <a:pt x="-15551" y="1154669"/>
                  <a:pt x="70568" y="1088594"/>
                </a:cubicBezTo>
                <a:cubicBezTo>
                  <a:pt x="150749" y="1027717"/>
                  <a:pt x="242066" y="1015095"/>
                  <a:pt x="338580" y="1025489"/>
                </a:cubicBezTo>
                <a:cubicBezTo>
                  <a:pt x="368277" y="1028459"/>
                  <a:pt x="397973" y="1035140"/>
                  <a:pt x="426927" y="1041823"/>
                </a:cubicBezTo>
                <a:cubicBezTo>
                  <a:pt x="439549" y="1044792"/>
                  <a:pt x="446230" y="1045535"/>
                  <a:pt x="449942" y="1030687"/>
                </a:cubicBezTo>
                <a:cubicBezTo>
                  <a:pt x="477412" y="925264"/>
                  <a:pt x="507109" y="819098"/>
                  <a:pt x="508593" y="708478"/>
                </a:cubicBezTo>
                <a:cubicBezTo>
                  <a:pt x="510078" y="591919"/>
                  <a:pt x="469245" y="494662"/>
                  <a:pt x="378670" y="419678"/>
                </a:cubicBezTo>
                <a:cubicBezTo>
                  <a:pt x="335611" y="384043"/>
                  <a:pt x="291808" y="348407"/>
                  <a:pt x="251717" y="309059"/>
                </a:cubicBezTo>
                <a:cubicBezTo>
                  <a:pt x="170981" y="230548"/>
                  <a:pt x="124069" y="138257"/>
                  <a:pt x="110044" y="33750"/>
                </a:cubicBezTo>
                <a:lnTo>
                  <a:pt x="109081" y="0"/>
                </a:lnTo>
                <a:lnTo>
                  <a:pt x="125877" y="0"/>
                </a:lnTo>
                <a:lnTo>
                  <a:pt x="125601" y="12000"/>
                </a:lnTo>
                <a:cubicBezTo>
                  <a:pt x="128663" y="41789"/>
                  <a:pt x="135159" y="70744"/>
                  <a:pt x="144068" y="99698"/>
                </a:cubicBezTo>
                <a:cubicBezTo>
                  <a:pt x="178961" y="211803"/>
                  <a:pt x="253944" y="292726"/>
                  <a:pt x="344519" y="363255"/>
                </a:cubicBezTo>
                <a:cubicBezTo>
                  <a:pt x="402428" y="408542"/>
                  <a:pt x="457367" y="457542"/>
                  <a:pt x="490033" y="526586"/>
                </a:cubicBezTo>
                <a:cubicBezTo>
                  <a:pt x="534578" y="622358"/>
                  <a:pt x="530123" y="722584"/>
                  <a:pt x="515275" y="823552"/>
                </a:cubicBezTo>
                <a:cubicBezTo>
                  <a:pt x="504881" y="892597"/>
                  <a:pt x="486321" y="960157"/>
                  <a:pt x="468503" y="1027717"/>
                </a:cubicBezTo>
                <a:cubicBezTo>
                  <a:pt x="464790" y="1041823"/>
                  <a:pt x="460336" y="1052959"/>
                  <a:pt x="479639" y="1059641"/>
                </a:cubicBezTo>
                <a:cubicBezTo>
                  <a:pt x="576153" y="1093049"/>
                  <a:pt x="650395" y="1156154"/>
                  <a:pt x="691970" y="1247471"/>
                </a:cubicBezTo>
                <a:cubicBezTo>
                  <a:pt x="750621" y="1376652"/>
                  <a:pt x="861241" y="1417484"/>
                  <a:pt x="985966" y="1434560"/>
                </a:cubicBezTo>
                <a:cubicBezTo>
                  <a:pt x="1230963" y="1468712"/>
                  <a:pt x="1478187" y="1468712"/>
                  <a:pt x="1724669" y="1456832"/>
                </a:cubicBezTo>
                <a:lnTo>
                  <a:pt x="1854014" y="1448524"/>
                </a:lnTo>
                <a:lnTo>
                  <a:pt x="1854014" y="1472097"/>
                </a:lnTo>
                <a:lnTo>
                  <a:pt x="1833793" y="1473537"/>
                </a:lnTo>
                <a:cubicBezTo>
                  <a:pt x="1691226" y="1482074"/>
                  <a:pt x="1548613" y="1486900"/>
                  <a:pt x="1405860" y="1485044"/>
                </a:cubicBezTo>
                <a:close/>
              </a:path>
            </a:pathLst>
          </a:custGeom>
          <a:solidFill>
            <a:schemeClr val="bg1"/>
          </a:solidFill>
          <a:ln w="8005" cap="flat">
            <a:noFill/>
            <a:prstDash val="solid"/>
            <a:miter/>
          </a:ln>
        </p:spPr>
        <p:txBody>
          <a:bodyPr wrap="square" rtlCol="0" anchor="ctr">
            <a:noAutofit/>
          </a:bodyPr>
          <a:lstStyle/>
          <a:p>
            <a:endParaRPr lang="en-US" sz="1350"/>
          </a:p>
        </p:txBody>
      </p:sp>
    </p:spTree>
    <p:extLst>
      <p:ext uri="{BB962C8B-B14F-4D97-AF65-F5344CB8AC3E}">
        <p14:creationId xmlns:p14="http://schemas.microsoft.com/office/powerpoint/2010/main" val="426145508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7" y="332483"/>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81104538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7" y="123478"/>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265508" y="1131592"/>
            <a:ext cx="2670575"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p>
        </p:txBody>
      </p:sp>
      <p:sp>
        <p:nvSpPr>
          <p:cNvPr id="4" name="Rounded Rectangle 3"/>
          <p:cNvSpPr/>
          <p:nvPr userDrawn="1"/>
        </p:nvSpPr>
        <p:spPr>
          <a:xfrm>
            <a:off x="398950" y="1347500"/>
            <a:ext cx="115401"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schemeClr val="bg1"/>
              </a:solidFill>
            </a:endParaRPr>
          </a:p>
        </p:txBody>
      </p:sp>
      <p:sp>
        <p:nvSpPr>
          <p:cNvPr id="5" name="Half Frame 4"/>
          <p:cNvSpPr/>
          <p:nvPr userDrawn="1"/>
        </p:nvSpPr>
        <p:spPr>
          <a:xfrm rot="5400000">
            <a:off x="2207152" y="1362297"/>
            <a:ext cx="685849" cy="51386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schemeClr val="tx1">
                  <a:lumMod val="85000"/>
                  <a:lumOff val="15000"/>
                </a:scheme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533778" y="1691075"/>
            <a:ext cx="1674186" cy="415498"/>
          </a:xfrm>
          <a:prstGeom prst="rect">
            <a:avLst/>
          </a:prstGeom>
          <a:noFill/>
        </p:spPr>
        <p:txBody>
          <a:bodyPr wrap="square" rtlCol="0" anchor="ctr">
            <a:spAutoFit/>
          </a:bodyPr>
          <a:lstStyle/>
          <a:p>
            <a:r>
              <a:rPr lang="en-US" altLang="ko-KR" sz="1050" b="1" dirty="0">
                <a:solidFill>
                  <a:schemeClr val="bg1"/>
                </a:solidFill>
                <a:latin typeface="Arial" pitchFamily="34" charset="0"/>
                <a:cs typeface="Arial" pitchFamily="34" charset="0"/>
              </a:rPr>
              <a:t>You can Resize without losing quality</a:t>
            </a:r>
            <a:endParaRPr lang="ko-KR" altLang="en-US" sz="1050" b="1" dirty="0">
              <a:solidFill>
                <a:schemeClr val="bg1"/>
              </a:solidFill>
              <a:latin typeface="Arial" pitchFamily="34" charset="0"/>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533778" y="2208255"/>
            <a:ext cx="1674186" cy="577081"/>
          </a:xfrm>
          <a:prstGeom prst="rect">
            <a:avLst/>
          </a:prstGeom>
          <a:noFill/>
        </p:spPr>
        <p:txBody>
          <a:bodyPr wrap="square" rtlCol="0" anchor="ctr">
            <a:spAutoFit/>
          </a:bodyPr>
          <a:lstStyle/>
          <a:p>
            <a:r>
              <a:rPr lang="en-US" altLang="ko-KR" sz="1050" b="1" dirty="0">
                <a:solidFill>
                  <a:schemeClr val="bg1"/>
                </a:solidFill>
                <a:latin typeface="Arial" pitchFamily="34" charset="0"/>
                <a:cs typeface="Arial" pitchFamily="34" charset="0"/>
              </a:rPr>
              <a:t>You can Change Fill Color &amp;</a:t>
            </a:r>
          </a:p>
          <a:p>
            <a:r>
              <a:rPr lang="en-US" altLang="ko-KR" sz="1050" b="1" dirty="0">
                <a:solidFill>
                  <a:schemeClr val="bg1"/>
                </a:solidFill>
                <a:latin typeface="Arial" pitchFamily="34" charset="0"/>
                <a:cs typeface="Arial" pitchFamily="34" charset="0"/>
              </a:rPr>
              <a:t>Line Color</a:t>
            </a:r>
            <a:endParaRPr lang="ko-KR" altLang="en-US" sz="1050" b="1" dirty="0">
              <a:solidFill>
                <a:schemeClr val="bg1"/>
              </a:solidFill>
              <a:latin typeface="Arial" pitchFamily="34" charset="0"/>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540922" y="5835368"/>
            <a:ext cx="1674000" cy="253916"/>
          </a:xfrm>
          <a:prstGeom prst="rect">
            <a:avLst/>
          </a:prstGeom>
          <a:noFill/>
        </p:spPr>
        <p:txBody>
          <a:bodyPr wrap="square" rtlCol="0" anchor="ctr">
            <a:spAutoFit/>
          </a:bodyPr>
          <a:lstStyle/>
          <a:p>
            <a:r>
              <a:rPr lang="en-US" altLang="ko-KR" sz="1050" dirty="0">
                <a:solidFill>
                  <a:schemeClr val="bg1"/>
                </a:solidFill>
                <a:latin typeface="Arial" pitchFamily="34" charset="0"/>
                <a:cs typeface="Arial" pitchFamily="34" charset="0"/>
              </a:rPr>
              <a:t>www.allppt.com</a:t>
            </a:r>
            <a:endParaRPr lang="ko-KR" altLang="en-US" sz="1050" dirty="0">
              <a:solidFill>
                <a:schemeClr val="bg1"/>
              </a:solidFill>
              <a:latin typeface="Arial" pitchFamily="34" charset="0"/>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540922" y="4611907"/>
            <a:ext cx="2037972" cy="1061829"/>
          </a:xfrm>
          <a:prstGeom prst="rect">
            <a:avLst/>
          </a:prstGeom>
          <a:noFill/>
        </p:spPr>
        <p:txBody>
          <a:bodyPr wrap="square" rtlCol="0" anchor="ctr">
            <a:spAutoFit/>
          </a:bodyPr>
          <a:lstStyle/>
          <a:p>
            <a:r>
              <a:rPr lang="en-US" altLang="ko-KR" sz="2100" b="1" dirty="0">
                <a:solidFill>
                  <a:schemeClr val="bg1"/>
                </a:solidFill>
                <a:latin typeface="+mn-lt"/>
                <a:ea typeface="+mn-ea"/>
                <a:cs typeface="Arial" pitchFamily="34" charset="0"/>
              </a:rPr>
              <a:t>FREE </a:t>
            </a:r>
          </a:p>
          <a:p>
            <a:r>
              <a:rPr lang="en-US" altLang="ko-KR" sz="2100" b="1" dirty="0">
                <a:solidFill>
                  <a:schemeClr val="bg1"/>
                </a:solidFill>
                <a:latin typeface="+mn-lt"/>
                <a:ea typeface="+mn-ea"/>
                <a:cs typeface="Arial" pitchFamily="34" charset="0"/>
              </a:rPr>
              <a:t>PPT TEMPLATES</a:t>
            </a:r>
          </a:p>
        </p:txBody>
      </p:sp>
    </p:spTree>
    <p:extLst>
      <p:ext uri="{BB962C8B-B14F-4D97-AF65-F5344CB8AC3E}">
        <p14:creationId xmlns:p14="http://schemas.microsoft.com/office/powerpoint/2010/main" val="3993369516"/>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E1CD0F0-C157-4A74-85C5-3764950204CE}"/>
              </a:ext>
            </a:extLst>
          </p:cNvPr>
          <p:cNvSpPr/>
          <p:nvPr userDrawn="1"/>
        </p:nvSpPr>
        <p:spPr>
          <a:xfrm>
            <a:off x="1" y="0"/>
            <a:ext cx="9143999" cy="2552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nvGrpSpPr>
          <p:cNvPr id="4" name="Group 3">
            <a:extLst>
              <a:ext uri="{FF2B5EF4-FFF2-40B4-BE49-F238E27FC236}">
                <a16:creationId xmlns:a16="http://schemas.microsoft.com/office/drawing/2014/main" id="{84A88E2B-8914-4A51-93D1-53EE236F8DAE}"/>
              </a:ext>
            </a:extLst>
          </p:cNvPr>
          <p:cNvGrpSpPr/>
          <p:nvPr userDrawn="1"/>
        </p:nvGrpSpPr>
        <p:grpSpPr>
          <a:xfrm>
            <a:off x="1" y="2543120"/>
            <a:ext cx="9144000" cy="92498"/>
            <a:chOff x="11445923" y="0"/>
            <a:chExt cx="1119115" cy="2552282"/>
          </a:xfrm>
        </p:grpSpPr>
        <p:sp>
          <p:nvSpPr>
            <p:cNvPr id="5" name="Rectangle 4">
              <a:extLst>
                <a:ext uri="{FF2B5EF4-FFF2-40B4-BE49-F238E27FC236}">
                  <a16:creationId xmlns:a16="http://schemas.microsoft.com/office/drawing/2014/main" id="{013FC2A0-2C8C-454E-A2FC-805728A75C98}"/>
                </a:ext>
              </a:extLst>
            </p:cNvPr>
            <p:cNvSpPr/>
            <p:nvPr/>
          </p:nvSpPr>
          <p:spPr>
            <a:xfrm>
              <a:off x="11818961" y="0"/>
              <a:ext cx="373038" cy="255228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350"/>
            </a:p>
          </p:txBody>
        </p:sp>
        <p:sp>
          <p:nvSpPr>
            <p:cNvPr id="6" name="Rectangle 5">
              <a:extLst>
                <a:ext uri="{FF2B5EF4-FFF2-40B4-BE49-F238E27FC236}">
                  <a16:creationId xmlns:a16="http://schemas.microsoft.com/office/drawing/2014/main" id="{7690C1EE-6A6F-42D3-83B8-026B5166B341}"/>
                </a:ext>
              </a:extLst>
            </p:cNvPr>
            <p:cNvSpPr/>
            <p:nvPr/>
          </p:nvSpPr>
          <p:spPr>
            <a:xfrm>
              <a:off x="11445923" y="0"/>
              <a:ext cx="373038" cy="255228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350"/>
            </a:p>
          </p:txBody>
        </p:sp>
        <p:sp>
          <p:nvSpPr>
            <p:cNvPr id="7" name="Rectangle 6">
              <a:extLst>
                <a:ext uri="{FF2B5EF4-FFF2-40B4-BE49-F238E27FC236}">
                  <a16:creationId xmlns:a16="http://schemas.microsoft.com/office/drawing/2014/main" id="{1AAFA40F-A963-4E4B-8411-ED8116D801AE}"/>
                </a:ext>
              </a:extLst>
            </p:cNvPr>
            <p:cNvSpPr/>
            <p:nvPr/>
          </p:nvSpPr>
          <p:spPr>
            <a:xfrm>
              <a:off x="12192000" y="0"/>
              <a:ext cx="373038" cy="255228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350"/>
            </a:p>
          </p:txBody>
        </p:sp>
      </p:grpSp>
      <p:grpSp>
        <p:nvGrpSpPr>
          <p:cNvPr id="8" name="Group 7">
            <a:extLst>
              <a:ext uri="{FF2B5EF4-FFF2-40B4-BE49-F238E27FC236}">
                <a16:creationId xmlns:a16="http://schemas.microsoft.com/office/drawing/2014/main" id="{FF457DA5-8BD8-4BD1-ABAC-1702790078A5}"/>
              </a:ext>
            </a:extLst>
          </p:cNvPr>
          <p:cNvGrpSpPr/>
          <p:nvPr userDrawn="1"/>
        </p:nvGrpSpPr>
        <p:grpSpPr>
          <a:xfrm>
            <a:off x="8344898" y="59961"/>
            <a:ext cx="737681" cy="1226175"/>
            <a:chOff x="8411919" y="701065"/>
            <a:chExt cx="2800065" cy="3490702"/>
          </a:xfrm>
        </p:grpSpPr>
        <p:cxnSp>
          <p:nvCxnSpPr>
            <p:cNvPr id="9" name="Straight Connector 8">
              <a:extLst>
                <a:ext uri="{FF2B5EF4-FFF2-40B4-BE49-F238E27FC236}">
                  <a16:creationId xmlns:a16="http://schemas.microsoft.com/office/drawing/2014/main" id="{95DD6D29-DDE2-45C1-A138-CADB303F7C9F}"/>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0FDC7CD9-2180-42AE-8704-20DBF67B10A0}"/>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ED0A05A7-05C3-49E0-9D7D-F545E41AF236}"/>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7A9F57B-F0AC-4B12-9AF5-A2D627622BC2}"/>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1285139-F2C4-446A-B33F-24C8A0E0D26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D5932DE-97EB-4356-AB7E-C15C95618CA8}"/>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3C91D568-C449-4AA9-82B1-53294978160D}"/>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58F475E-0095-4F26-BB26-022930977535}"/>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85EFA47E-8BD9-48B8-8713-E45FE90BC03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D56E6CA7-B7F3-4621-A76D-BA617AA32ED8}"/>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174EE110-4344-4F52-A647-018872E82CB7}"/>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8D380D3-EEA7-40C1-B43D-07CD1E39FD9A}"/>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58724384-2A2C-43ED-8941-9540034BD8C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0ACFEA-6181-41EB-8BED-A51527F7C02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11BAF15-78AF-4795-B4FC-753D1EF9E02E}"/>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050C95F-629C-490C-8BAC-78DABCD855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A5A19A85-9EC7-455C-8DD6-187CB92EDEE4}"/>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A7240E26-80CD-41EC-B8BB-D59466F37C28}"/>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ADC3978A-C5FA-42C9-8D7B-F6438BA6096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24388F42-C696-4539-BD00-F21F87F844EA}"/>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1148E84D-1A6D-4271-8A0A-660F1B15D12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32B5DA5F-B400-4F36-B83F-421F78931480}"/>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1" name="Group 30">
            <a:extLst>
              <a:ext uri="{FF2B5EF4-FFF2-40B4-BE49-F238E27FC236}">
                <a16:creationId xmlns:a16="http://schemas.microsoft.com/office/drawing/2014/main" id="{044EE669-9E4C-4CA7-A3A7-33BC296CAA71}"/>
              </a:ext>
            </a:extLst>
          </p:cNvPr>
          <p:cNvGrpSpPr/>
          <p:nvPr userDrawn="1"/>
        </p:nvGrpSpPr>
        <p:grpSpPr>
          <a:xfrm rot="15730005">
            <a:off x="7404451" y="415867"/>
            <a:ext cx="983575" cy="919631"/>
            <a:chOff x="8411919" y="701065"/>
            <a:chExt cx="2800065" cy="3490702"/>
          </a:xfrm>
        </p:grpSpPr>
        <p:cxnSp>
          <p:nvCxnSpPr>
            <p:cNvPr id="32" name="Straight Connector 31">
              <a:extLst>
                <a:ext uri="{FF2B5EF4-FFF2-40B4-BE49-F238E27FC236}">
                  <a16:creationId xmlns:a16="http://schemas.microsoft.com/office/drawing/2014/main" id="{0EC4FCD0-D80E-4BDE-A5CD-8F0BC7673FD2}"/>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CA6BF7A-2F64-4D37-A80A-A731FAAE69BE}"/>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7D40FFE-6973-4966-BE8A-2C8BFC6DED2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78D0628B-4C25-405C-B92F-967A2F552D5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55B7347-0448-457F-8A6E-209E78A2212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91F3020F-2980-43D8-A6E1-A1C268398A2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362F092F-EF39-4548-B871-05F5F502CCB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C36979FA-828A-48D4-9C8B-6F50EEDAC5A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950A29C4-0BDC-4C57-A752-FBD4848DD6D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6195D661-139C-43DA-B191-64D4E3EB6F2C}"/>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4A0B6320-BEEA-4ED4-886F-54835A7A8DC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5F0C052C-0C49-45D2-95B4-EB71C530351C}"/>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8C62899-030E-4CD7-8551-E8FB609D8372}"/>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F753D3BE-5268-47BB-88DC-D80B00614481}"/>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E2C63B3-FEBC-4E81-A83F-442EFD970C61}"/>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09839260-DA6B-4278-8342-339E9D7EEA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1A9196E6-7FB0-4C52-A592-204D37882FDF}"/>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4F56BBE9-7A54-44FD-8960-0A51776C1430}"/>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7F9F36F4-C91F-4046-832E-002EF0AE5503}"/>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A7280801-44E2-40E6-9915-0A3ADC263647}"/>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43EA181D-8A90-4729-8E01-BAB32AE98160}"/>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89547D6E-9ECC-481E-83BB-010BB8DA42F1}"/>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4" name="Group 53">
            <a:extLst>
              <a:ext uri="{FF2B5EF4-FFF2-40B4-BE49-F238E27FC236}">
                <a16:creationId xmlns:a16="http://schemas.microsoft.com/office/drawing/2014/main" id="{D17AD10F-453A-4E8D-AD1B-4B24EAEAFAD1}"/>
              </a:ext>
            </a:extLst>
          </p:cNvPr>
          <p:cNvGrpSpPr/>
          <p:nvPr userDrawn="1"/>
        </p:nvGrpSpPr>
        <p:grpSpPr>
          <a:xfrm rot="6889181">
            <a:off x="7710159" y="1726043"/>
            <a:ext cx="796471" cy="744692"/>
            <a:chOff x="8411919" y="701065"/>
            <a:chExt cx="2800065" cy="3490702"/>
          </a:xfrm>
        </p:grpSpPr>
        <p:cxnSp>
          <p:nvCxnSpPr>
            <p:cNvPr id="55" name="Straight Connector 54">
              <a:extLst>
                <a:ext uri="{FF2B5EF4-FFF2-40B4-BE49-F238E27FC236}">
                  <a16:creationId xmlns:a16="http://schemas.microsoft.com/office/drawing/2014/main" id="{FDD64DF2-DC03-4DA2-8ECD-92414187EC81}"/>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06570102-6A32-4B3B-906D-BD8943799E0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CC6062CC-F21A-41D5-B8B5-545A8428128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CB52F408-DC70-476B-A49E-0EC9DCC8A68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3A5B904B-857F-43D9-88E8-9889A777C56B}"/>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BEBCEDAA-E03D-4863-BBCD-A3499AB57842}"/>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D4D46D37-1080-4754-9469-9332FD8D44F1}"/>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525EE8BE-F561-4363-B07C-2A8568C849D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1CDEA6CE-6883-439C-90F3-B682651821D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C39EBADE-0038-4448-AE69-7A30F68146A9}"/>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DC478AC4-0F9A-4B28-B8AE-A5C3FC191FD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164C4057-53E5-4332-A8BC-0476466B17C2}"/>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F6E5EB65-4860-47A3-A636-1D5B4086EBE5}"/>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18726D1F-8E94-41C4-91B4-FE73F6CA4A22}"/>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8C5EE4BC-D4F2-4506-A3BC-1F492332090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FA371812-5AE7-41A7-8354-03341B0DD5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3B530347-4200-441B-ABAD-B145DCE83342}"/>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DE61C81E-2924-483B-81DE-205FCB7A445E}"/>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D324DC81-1E85-4D25-9885-81ACFF8EF9C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2F3CC859-CABB-414D-A81B-30AF7FDC405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EC5B7264-49F4-4210-9CA1-CF355D0959B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4FED197B-9A2F-4634-9DE3-0062A5B452DC}"/>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77" name="Group 76">
            <a:extLst>
              <a:ext uri="{FF2B5EF4-FFF2-40B4-BE49-F238E27FC236}">
                <a16:creationId xmlns:a16="http://schemas.microsoft.com/office/drawing/2014/main" id="{5A6F875E-26AF-47EC-80DA-4A202F58A299}"/>
              </a:ext>
            </a:extLst>
          </p:cNvPr>
          <p:cNvGrpSpPr/>
          <p:nvPr userDrawn="1"/>
        </p:nvGrpSpPr>
        <p:grpSpPr>
          <a:xfrm rot="20334324">
            <a:off x="8270280" y="751132"/>
            <a:ext cx="873720" cy="1452298"/>
            <a:chOff x="8411919" y="701065"/>
            <a:chExt cx="2800065" cy="3490702"/>
          </a:xfrm>
        </p:grpSpPr>
        <p:cxnSp>
          <p:nvCxnSpPr>
            <p:cNvPr id="78" name="Straight Connector 77">
              <a:extLst>
                <a:ext uri="{FF2B5EF4-FFF2-40B4-BE49-F238E27FC236}">
                  <a16:creationId xmlns:a16="http://schemas.microsoft.com/office/drawing/2014/main" id="{677BA5B5-C758-4877-800C-0C7E4D9CEBE4}"/>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A83A37C0-EC73-49DF-8FB5-5ECE4448FD6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B1BA5729-6339-4F12-87C6-59FE607335CD}"/>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A12BFEE7-A77F-4E6A-9E50-307AEE0A93E3}"/>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F402FDBD-1882-4637-A220-48C025A1952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1BB18570-115A-4B82-B5E8-DEFEE35E3640}"/>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B3A398FB-C068-4429-A23D-89DBCBB6FFF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2B571856-F9E7-4ED8-B06C-57DFF6B9CC0F}"/>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FA8CAEB4-E5DC-46B5-B31F-0CEF9684504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C1937CDF-54A0-4EB9-87AA-3A6F53380AA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EEC0EDC4-79A2-48AC-9C2F-EC89AA5AF40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2C7274A9-AD57-4BC8-9D3E-4444CD75C008}"/>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BCE58877-41A8-426A-A97C-C7E929F3EBE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6DEBC82F-0A62-4539-9DAC-1F7078C43F8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6A5A7A4C-C4AC-4031-8AE8-3C1D0B91DF2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73F73277-134F-4896-A41B-6121A44641EF}"/>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284486BE-FF72-4400-AED7-FC2F51FF896E}"/>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07E4E1DC-4629-41E4-881E-039F4A4E34F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BEBF3104-364F-4626-A5B8-05B4D1ADCA6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8EA45D2F-F00F-4129-99E1-0B7C1B4A45BE}"/>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96CA710A-0CE7-4CEF-B09B-27A332D9594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FCF51995-51FB-475E-94CD-AEE40B2178EE}"/>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 name="Group 99">
            <a:extLst>
              <a:ext uri="{FF2B5EF4-FFF2-40B4-BE49-F238E27FC236}">
                <a16:creationId xmlns:a16="http://schemas.microsoft.com/office/drawing/2014/main" id="{B0D5CCF4-AEE8-4235-B77C-72150C7B86A8}"/>
              </a:ext>
            </a:extLst>
          </p:cNvPr>
          <p:cNvGrpSpPr/>
          <p:nvPr userDrawn="1"/>
        </p:nvGrpSpPr>
        <p:grpSpPr>
          <a:xfrm rot="20334324">
            <a:off x="6777868" y="71664"/>
            <a:ext cx="565055" cy="737354"/>
            <a:chOff x="8411919" y="701065"/>
            <a:chExt cx="2800065" cy="3490702"/>
          </a:xfrm>
        </p:grpSpPr>
        <p:cxnSp>
          <p:nvCxnSpPr>
            <p:cNvPr id="101" name="Straight Connector 100">
              <a:extLst>
                <a:ext uri="{FF2B5EF4-FFF2-40B4-BE49-F238E27FC236}">
                  <a16:creationId xmlns:a16="http://schemas.microsoft.com/office/drawing/2014/main" id="{6666712C-D9DC-4E1B-B224-EE2C1109D35C}"/>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63352840-ABD4-47EF-ADD9-AA88424C913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E9F6F136-D82F-4732-9A09-51877B30061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2357C639-5D19-43DF-9527-8D32F5DC8C97}"/>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69BA665B-04B0-4300-9EB4-1CFFE3ED45E8}"/>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EF1951ED-ABFB-4722-9F63-B0B27E2C299A}"/>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364E12DE-0E57-4B8F-A49C-688E0958E91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EE4BC377-B444-49A0-A473-E947787673A9}"/>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B6B46601-4F83-4893-8A97-6736B822C139}"/>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67EEF4EC-D9C6-4972-9B35-88DF77520A96}"/>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E2B4C8D5-FD70-44AE-8137-B0A8F4ACCEA6}"/>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EE403C5D-66B6-4B98-9623-F82EEB8A97A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2521883D-899C-437B-9424-C11E887F4C7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11EE4CB0-E6F1-4616-8CFD-ABC0841896B9}"/>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FD622344-682A-45AB-BDAC-D83955B30DB0}"/>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E3F36C3A-AAA2-43EC-A1CA-D5CCDC6E3589}"/>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AD7E67AE-8D68-43B6-A73E-4A33D1A25236}"/>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4CA0A232-916A-46A2-A7C1-987C261630A9}"/>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978AD056-AB72-4926-86BA-E77C4E1712F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7189B293-9518-480B-92F2-B3FD6AE4D625}"/>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39E57236-C826-4A70-BF3F-87A183C24D27}"/>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id="{28F2DAEF-A763-4480-9B9B-5510A70DD6B4}"/>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3" name="Group 122">
            <a:extLst>
              <a:ext uri="{FF2B5EF4-FFF2-40B4-BE49-F238E27FC236}">
                <a16:creationId xmlns:a16="http://schemas.microsoft.com/office/drawing/2014/main" id="{574C772B-1928-4597-8A34-F77909439262}"/>
              </a:ext>
            </a:extLst>
          </p:cNvPr>
          <p:cNvGrpSpPr/>
          <p:nvPr userDrawn="1"/>
        </p:nvGrpSpPr>
        <p:grpSpPr>
          <a:xfrm rot="19421998">
            <a:off x="7311061" y="1384230"/>
            <a:ext cx="537906" cy="701926"/>
            <a:chOff x="8411919" y="701065"/>
            <a:chExt cx="2800065" cy="3490702"/>
          </a:xfrm>
        </p:grpSpPr>
        <p:cxnSp>
          <p:nvCxnSpPr>
            <p:cNvPr id="124" name="Straight Connector 123">
              <a:extLst>
                <a:ext uri="{FF2B5EF4-FFF2-40B4-BE49-F238E27FC236}">
                  <a16:creationId xmlns:a16="http://schemas.microsoft.com/office/drawing/2014/main" id="{7089472D-6102-4681-8E55-2C5794EE4E05}"/>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id="{45D7A623-A535-43CF-9E20-EB48163EBA0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84DDAD5E-B095-422F-B6CD-672CE6F954C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68204260-9189-46EB-869A-E95AE4088988}"/>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5B13CB03-7EDD-43E9-A3EE-08A70D250D4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424ACA07-2AC8-4301-AF7A-F872F5BCBF77}"/>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5E9DDC0C-BE86-40AC-BA9D-02E3CE7A15D8}"/>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04D754C4-75A5-4238-AA8C-BB7B243E723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1819C5E5-16FB-4BD7-ABFF-2AFB5E55E991}"/>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4C7A9859-4815-4EA4-8F65-F968C9FC849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57B13CD7-AC6F-456F-9E2D-A202EA93C04D}"/>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id="{F2B697B7-B1AF-408B-A9B5-014F75EB3E91}"/>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id="{AFF57946-E60E-4726-9F65-63637C96D9AC}"/>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7CB79018-A974-42C3-9327-9EE494BBBC1F}"/>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A027431D-F6A9-4475-92D1-2C456BFCECF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id="{B510266C-E548-470A-8A98-08A02F3E2EE8}"/>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37175B15-68E2-4A5E-9813-8991CCF80A48}"/>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3A100DAD-AFB1-40DB-ADE7-B83F5DD8967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620490C3-05EB-4F8F-B133-39AC8E8CA87F}"/>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B64D449B-2D2F-4B3F-8257-1F8D0DD919E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7C287B58-6106-4047-BAA2-C3406DDB2596}"/>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9B63D3A8-33D6-4BC7-8CC9-857AAE669DC5}"/>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46" name="Group 145">
            <a:extLst>
              <a:ext uri="{FF2B5EF4-FFF2-40B4-BE49-F238E27FC236}">
                <a16:creationId xmlns:a16="http://schemas.microsoft.com/office/drawing/2014/main" id="{17F06A6F-6318-483E-B452-C88B27C43350}"/>
              </a:ext>
            </a:extLst>
          </p:cNvPr>
          <p:cNvGrpSpPr/>
          <p:nvPr userDrawn="1"/>
        </p:nvGrpSpPr>
        <p:grpSpPr>
          <a:xfrm rot="19421998">
            <a:off x="6933310" y="1325576"/>
            <a:ext cx="343784" cy="448611"/>
            <a:chOff x="8411919" y="701065"/>
            <a:chExt cx="2800065" cy="3490702"/>
          </a:xfrm>
        </p:grpSpPr>
        <p:cxnSp>
          <p:nvCxnSpPr>
            <p:cNvPr id="147" name="Straight Connector 146">
              <a:extLst>
                <a:ext uri="{FF2B5EF4-FFF2-40B4-BE49-F238E27FC236}">
                  <a16:creationId xmlns:a16="http://schemas.microsoft.com/office/drawing/2014/main" id="{E91CD7AF-1692-4440-B8BA-E670A60CBCCA}"/>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1356FF31-B953-4F4E-B596-E60EA148FE19}"/>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5C49752A-D43C-45B6-993D-EA5E0844C9BB}"/>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B753FBDD-B18B-409C-A47A-F97D2E3F5EF6}"/>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61749067-1D7E-4678-B43D-843D42744BF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BB90CE84-57B1-4386-B44F-156E4FFC61CD}"/>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15B6C08B-4B3D-4F15-9BA5-AB40A1E1F85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BC1DF333-9292-43D8-96FF-D38D03FC80C0}"/>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DC4CB3EA-34E0-4265-818A-640BBCAED2D6}"/>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885D7418-DA23-4D62-ADDA-A33D8629D46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id="{7DA01C98-3668-44DC-BD8A-21C1F9B9CC2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id="{77874D64-B6D5-4B26-9D31-C32312A1FDF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id="{67A0BDD8-5F2F-4871-AC80-15065F48B7B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a16="http://schemas.microsoft.com/office/drawing/2014/main" id="{774FF47B-975B-495B-AFA7-626EA3CB0BC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id="{9979DDAC-383E-484D-AD43-6040954E5D53}"/>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id="{5E20253B-FE44-45FD-9073-793A2ACD306A}"/>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a16="http://schemas.microsoft.com/office/drawing/2014/main" id="{4A967840-EB8D-4A8D-9023-BA05C472301C}"/>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id="{5BFA0587-ECDE-4476-B6DA-8C1636CCCB86}"/>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a16="http://schemas.microsoft.com/office/drawing/2014/main" id="{9332D652-2851-49FA-9380-17419EF0B2E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id="{0AB93698-E5DF-418F-84ED-95993EFBD67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id="{7253BEA4-85D6-4559-8CD4-CD651FA044B2}"/>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id="{33186F57-FF32-469C-8E8F-0D5A121C0D09}"/>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69" name="Group 168">
            <a:extLst>
              <a:ext uri="{FF2B5EF4-FFF2-40B4-BE49-F238E27FC236}">
                <a16:creationId xmlns:a16="http://schemas.microsoft.com/office/drawing/2014/main" id="{B39A1B71-4BFB-417F-8ADF-A50673257A72}"/>
              </a:ext>
            </a:extLst>
          </p:cNvPr>
          <p:cNvGrpSpPr/>
          <p:nvPr userDrawn="1"/>
        </p:nvGrpSpPr>
        <p:grpSpPr>
          <a:xfrm rot="19421998">
            <a:off x="8073812" y="43767"/>
            <a:ext cx="309548" cy="403935"/>
            <a:chOff x="8411919" y="701065"/>
            <a:chExt cx="2800065" cy="3490702"/>
          </a:xfrm>
        </p:grpSpPr>
        <p:cxnSp>
          <p:nvCxnSpPr>
            <p:cNvPr id="170" name="Straight Connector 169">
              <a:extLst>
                <a:ext uri="{FF2B5EF4-FFF2-40B4-BE49-F238E27FC236}">
                  <a16:creationId xmlns:a16="http://schemas.microsoft.com/office/drawing/2014/main" id="{F5970A27-55A6-4D07-8C70-C55D06337EBD}"/>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a16="http://schemas.microsoft.com/office/drawing/2014/main" id="{E83ABF58-61A0-409C-A57E-EA1E39EFB77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a16="http://schemas.microsoft.com/office/drawing/2014/main" id="{A072E919-222D-4E11-9FBF-4092D8A0EAF7}"/>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id="{B669C07E-C483-453C-AAEC-C3FBEDB040FD}"/>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id="{344DE8EA-742F-48A6-BEBC-F6781301EDE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a16="http://schemas.microsoft.com/office/drawing/2014/main" id="{16CB3F9E-2089-4472-92AB-7C98031C056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a16="http://schemas.microsoft.com/office/drawing/2014/main" id="{70B846A2-CA79-4A17-A686-E022D57453C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a16="http://schemas.microsoft.com/office/drawing/2014/main" id="{719E7FB7-9E8D-44B6-8718-865071D5016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a16="http://schemas.microsoft.com/office/drawing/2014/main" id="{1D0C8432-AFF4-4746-83E6-40A3AD7EBAED}"/>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a16="http://schemas.microsoft.com/office/drawing/2014/main" id="{E4C7F024-C3FD-44DA-B543-9D4C33842F0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a:extLst>
                <a:ext uri="{FF2B5EF4-FFF2-40B4-BE49-F238E27FC236}">
                  <a16:creationId xmlns:a16="http://schemas.microsoft.com/office/drawing/2014/main" id="{11DFA92C-51B2-4F6C-AE96-147198D89D7A}"/>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a16="http://schemas.microsoft.com/office/drawing/2014/main" id="{1F9FB3DC-4DAF-4AAE-9F4C-EFB7B0B94E6F}"/>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a16="http://schemas.microsoft.com/office/drawing/2014/main" id="{9FEA2574-D8E8-4BE5-9DEF-F08B7AF24CBB}"/>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id="{DC142A40-9738-4197-9048-6E3CE282293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id="{DA05D9C8-371D-4CB4-967D-A728CB6DE2B8}"/>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a16="http://schemas.microsoft.com/office/drawing/2014/main" id="{9EB1DF40-1EA3-479A-8E44-C460A09111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a16="http://schemas.microsoft.com/office/drawing/2014/main" id="{9194C8E4-D8F1-4623-8319-FC3C7547D1E9}"/>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id="{C2521ABC-062E-4457-999D-4BC3DE953E87}"/>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a16="http://schemas.microsoft.com/office/drawing/2014/main" id="{994EDE13-F833-42D7-A127-BB45FBFCB58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id="{76DD19A0-42AC-4680-A070-B7D26A7ECB8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a16="http://schemas.microsoft.com/office/drawing/2014/main" id="{4823B065-A184-4DE8-A2E9-BD9454771D9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16:creationId xmlns:a16="http://schemas.microsoft.com/office/drawing/2014/main" id="{06A0FAEF-9B32-47C8-BD6B-48A2993CE36A}"/>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sp>
        <p:nvSpPr>
          <p:cNvPr id="192" name="Rectangle 191">
            <a:extLst>
              <a:ext uri="{FF2B5EF4-FFF2-40B4-BE49-F238E27FC236}">
                <a16:creationId xmlns:a16="http://schemas.microsoft.com/office/drawing/2014/main" id="{6C54488B-4AA8-4A29-9071-60D6AF00DA6E}"/>
              </a:ext>
            </a:extLst>
          </p:cNvPr>
          <p:cNvSpPr/>
          <p:nvPr userDrawn="1"/>
        </p:nvSpPr>
        <p:spPr>
          <a:xfrm>
            <a:off x="8584442" y="0"/>
            <a:ext cx="279779" cy="255228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193" name="Rectangle 192">
            <a:extLst>
              <a:ext uri="{FF2B5EF4-FFF2-40B4-BE49-F238E27FC236}">
                <a16:creationId xmlns:a16="http://schemas.microsoft.com/office/drawing/2014/main" id="{6AA5F804-B564-42DA-88D6-915FE7EFD1E7}"/>
              </a:ext>
            </a:extLst>
          </p:cNvPr>
          <p:cNvSpPr/>
          <p:nvPr userDrawn="1"/>
        </p:nvSpPr>
        <p:spPr>
          <a:xfrm>
            <a:off x="8864221" y="0"/>
            <a:ext cx="279779" cy="2552282"/>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Tree>
    <p:extLst>
      <p:ext uri="{BB962C8B-B14F-4D97-AF65-F5344CB8AC3E}">
        <p14:creationId xmlns:p14="http://schemas.microsoft.com/office/powerpoint/2010/main" val="1488097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456036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3088828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36367367"/>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07044320"/>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6241216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4102261"/>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1857535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7" y="339510"/>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591836985"/>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7" y="339510"/>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68116196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userDrawn="1">
  <p:cSld name="IMAGE AND CONTENTS LAYOUT_18">
    <p:spTree>
      <p:nvGrpSpPr>
        <p:cNvPr id="1" name=""/>
        <p:cNvGrpSpPr/>
        <p:nvPr/>
      </p:nvGrpSpPr>
      <p:grpSpPr>
        <a:xfrm>
          <a:off x="0" y="0"/>
          <a:ext cx="0" cy="0"/>
          <a:chOff x="0" y="0"/>
          <a:chExt cx="0" cy="0"/>
        </a:xfrm>
      </p:grpSpPr>
      <p:sp>
        <p:nvSpPr>
          <p:cNvPr id="7" name="그림 개체 틀 2"/>
          <p:cNvSpPr>
            <a:spLocks noGrp="1"/>
          </p:cNvSpPr>
          <p:nvPr>
            <p:ph type="pic" sz="quarter" idx="46" hasCustomPrompt="1"/>
          </p:nvPr>
        </p:nvSpPr>
        <p:spPr>
          <a:xfrm>
            <a:off x="547181" y="1515299"/>
            <a:ext cx="247547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9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58" hasCustomPrompt="1"/>
          </p:nvPr>
        </p:nvSpPr>
        <p:spPr>
          <a:xfrm>
            <a:off x="6159069" y="1515299"/>
            <a:ext cx="247547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9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9" name="제목 1">
            <a:extLst>
              <a:ext uri="{FF2B5EF4-FFF2-40B4-BE49-F238E27FC236}">
                <a16:creationId xmlns:a16="http://schemas.microsoft.com/office/drawing/2014/main" id="{AE1361B6-8316-4AC7-8C5C-5371D9A5B6D9}"/>
              </a:ext>
            </a:extLst>
          </p:cNvPr>
          <p:cNvSpPr>
            <a:spLocks noGrp="1"/>
          </p:cNvSpPr>
          <p:nvPr>
            <p:ph type="title" hasCustomPrompt="1"/>
          </p:nvPr>
        </p:nvSpPr>
        <p:spPr>
          <a:xfrm>
            <a:off x="0" y="260648"/>
            <a:ext cx="9144000" cy="801798"/>
          </a:xfrm>
          <a:prstGeom prst="rect">
            <a:avLst/>
          </a:prstGeom>
        </p:spPr>
        <p:txBody>
          <a:bodyPr anchor="ctr">
            <a:noAutofit/>
          </a:bodyPr>
          <a:lstStyle>
            <a:lvl1pPr algn="ctr">
              <a:defRPr sz="405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81468288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7" y="332483"/>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3245383363"/>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7" y="123478"/>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265508" y="1131592"/>
            <a:ext cx="2670575"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p>
        </p:txBody>
      </p:sp>
      <p:sp>
        <p:nvSpPr>
          <p:cNvPr id="4" name="Rounded Rectangle 3"/>
          <p:cNvSpPr/>
          <p:nvPr userDrawn="1"/>
        </p:nvSpPr>
        <p:spPr>
          <a:xfrm>
            <a:off x="398950" y="1347500"/>
            <a:ext cx="115401"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schemeClr val="bg1"/>
              </a:solidFill>
            </a:endParaRPr>
          </a:p>
        </p:txBody>
      </p:sp>
      <p:sp>
        <p:nvSpPr>
          <p:cNvPr id="5" name="Half Frame 4"/>
          <p:cNvSpPr/>
          <p:nvPr userDrawn="1"/>
        </p:nvSpPr>
        <p:spPr>
          <a:xfrm rot="5400000">
            <a:off x="2207152" y="1362297"/>
            <a:ext cx="685849" cy="51386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013">
              <a:solidFill>
                <a:schemeClr val="tx1">
                  <a:lumMod val="85000"/>
                  <a:lumOff val="15000"/>
                </a:scheme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533778" y="1691075"/>
            <a:ext cx="1674186" cy="415498"/>
          </a:xfrm>
          <a:prstGeom prst="rect">
            <a:avLst/>
          </a:prstGeom>
          <a:noFill/>
        </p:spPr>
        <p:txBody>
          <a:bodyPr wrap="square" rtlCol="0" anchor="ctr">
            <a:spAutoFit/>
          </a:bodyPr>
          <a:lstStyle/>
          <a:p>
            <a:r>
              <a:rPr lang="en-US" altLang="ko-KR" sz="1050" b="1" dirty="0">
                <a:solidFill>
                  <a:schemeClr val="bg1"/>
                </a:solidFill>
                <a:latin typeface="Arial" pitchFamily="34" charset="0"/>
                <a:cs typeface="Arial" pitchFamily="34" charset="0"/>
              </a:rPr>
              <a:t>You can Resize without losing quality</a:t>
            </a:r>
            <a:endParaRPr lang="ko-KR" altLang="en-US" sz="1050" b="1" dirty="0">
              <a:solidFill>
                <a:schemeClr val="bg1"/>
              </a:solidFill>
              <a:latin typeface="Arial" pitchFamily="34" charset="0"/>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533778" y="2208255"/>
            <a:ext cx="1674186" cy="577081"/>
          </a:xfrm>
          <a:prstGeom prst="rect">
            <a:avLst/>
          </a:prstGeom>
          <a:noFill/>
        </p:spPr>
        <p:txBody>
          <a:bodyPr wrap="square" rtlCol="0" anchor="ctr">
            <a:spAutoFit/>
          </a:bodyPr>
          <a:lstStyle/>
          <a:p>
            <a:r>
              <a:rPr lang="en-US" altLang="ko-KR" sz="1050" b="1" dirty="0">
                <a:solidFill>
                  <a:schemeClr val="bg1"/>
                </a:solidFill>
                <a:latin typeface="Arial" pitchFamily="34" charset="0"/>
                <a:cs typeface="Arial" pitchFamily="34" charset="0"/>
              </a:rPr>
              <a:t>You can Change Fill Color &amp;</a:t>
            </a:r>
          </a:p>
          <a:p>
            <a:r>
              <a:rPr lang="en-US" altLang="ko-KR" sz="1050" b="1" dirty="0">
                <a:solidFill>
                  <a:schemeClr val="bg1"/>
                </a:solidFill>
                <a:latin typeface="Arial" pitchFamily="34" charset="0"/>
                <a:cs typeface="Arial" pitchFamily="34" charset="0"/>
              </a:rPr>
              <a:t>Line Color</a:t>
            </a:r>
            <a:endParaRPr lang="ko-KR" altLang="en-US" sz="1050" b="1" dirty="0">
              <a:solidFill>
                <a:schemeClr val="bg1"/>
              </a:solidFill>
              <a:latin typeface="Arial" pitchFamily="34" charset="0"/>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540922" y="5835368"/>
            <a:ext cx="1674000" cy="253916"/>
          </a:xfrm>
          <a:prstGeom prst="rect">
            <a:avLst/>
          </a:prstGeom>
          <a:noFill/>
        </p:spPr>
        <p:txBody>
          <a:bodyPr wrap="square" rtlCol="0" anchor="ctr">
            <a:spAutoFit/>
          </a:bodyPr>
          <a:lstStyle/>
          <a:p>
            <a:r>
              <a:rPr lang="en-US" altLang="ko-KR" sz="1050" dirty="0">
                <a:solidFill>
                  <a:schemeClr val="bg1"/>
                </a:solidFill>
                <a:latin typeface="Arial" pitchFamily="34" charset="0"/>
                <a:cs typeface="Arial" pitchFamily="34" charset="0"/>
              </a:rPr>
              <a:t>www.allppt.com</a:t>
            </a:r>
            <a:endParaRPr lang="ko-KR" altLang="en-US" sz="1050" dirty="0">
              <a:solidFill>
                <a:schemeClr val="bg1"/>
              </a:solidFill>
              <a:latin typeface="Arial" pitchFamily="34" charset="0"/>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540922" y="4611907"/>
            <a:ext cx="2037972" cy="1061829"/>
          </a:xfrm>
          <a:prstGeom prst="rect">
            <a:avLst/>
          </a:prstGeom>
          <a:noFill/>
        </p:spPr>
        <p:txBody>
          <a:bodyPr wrap="square" rtlCol="0" anchor="ctr">
            <a:spAutoFit/>
          </a:bodyPr>
          <a:lstStyle/>
          <a:p>
            <a:r>
              <a:rPr lang="en-US" altLang="ko-KR" sz="2100" b="1" dirty="0">
                <a:solidFill>
                  <a:schemeClr val="bg1"/>
                </a:solidFill>
                <a:latin typeface="+mn-lt"/>
                <a:ea typeface="+mn-ea"/>
                <a:cs typeface="Arial" pitchFamily="34" charset="0"/>
              </a:rPr>
              <a:t>FREE </a:t>
            </a:r>
          </a:p>
          <a:p>
            <a:r>
              <a:rPr lang="en-US" altLang="ko-KR" sz="2100" b="1" dirty="0">
                <a:solidFill>
                  <a:schemeClr val="bg1"/>
                </a:solidFill>
                <a:latin typeface="+mn-lt"/>
                <a:ea typeface="+mn-ea"/>
                <a:cs typeface="Arial" pitchFamily="34" charset="0"/>
              </a:rPr>
              <a:t>PPT TEMPLATES</a:t>
            </a:r>
          </a:p>
        </p:txBody>
      </p:sp>
    </p:spTree>
    <p:extLst>
      <p:ext uri="{BB962C8B-B14F-4D97-AF65-F5344CB8AC3E}">
        <p14:creationId xmlns:p14="http://schemas.microsoft.com/office/powerpoint/2010/main" val="281991027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userDrawn="1">
  <p:cSld name="21_Images &amp; Contents">
    <p:spTree>
      <p:nvGrpSpPr>
        <p:cNvPr id="1" name=""/>
        <p:cNvGrpSpPr/>
        <p:nvPr/>
      </p:nvGrpSpPr>
      <p:grpSpPr>
        <a:xfrm>
          <a:off x="0" y="0"/>
          <a:ext cx="0" cy="0"/>
          <a:chOff x="0" y="0"/>
          <a:chExt cx="0" cy="0"/>
        </a:xfrm>
      </p:grpSpPr>
      <p:sp>
        <p:nvSpPr>
          <p:cNvPr id="21" name="자유형: 도형 20">
            <a:extLst>
              <a:ext uri="{FF2B5EF4-FFF2-40B4-BE49-F238E27FC236}">
                <a16:creationId xmlns:a16="http://schemas.microsoft.com/office/drawing/2014/main" id="{A1DEFAEA-9F02-4B9F-ACC6-353AF6C3EFFF}"/>
              </a:ext>
            </a:extLst>
          </p:cNvPr>
          <p:cNvSpPr>
            <a:spLocks noGrp="1"/>
          </p:cNvSpPr>
          <p:nvPr>
            <p:ph type="pic" sz="quarter" idx="11" hasCustomPrompt="1"/>
          </p:nvPr>
        </p:nvSpPr>
        <p:spPr>
          <a:xfrm>
            <a:off x="6116680" y="296100"/>
            <a:ext cx="2733404"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22" name="자유형: 도형 21">
            <a:extLst>
              <a:ext uri="{FF2B5EF4-FFF2-40B4-BE49-F238E27FC236}">
                <a16:creationId xmlns:a16="http://schemas.microsoft.com/office/drawing/2014/main" id="{03515A44-D3E9-44BA-B3D4-43ECDBD5159D}"/>
              </a:ext>
            </a:extLst>
          </p:cNvPr>
          <p:cNvSpPr>
            <a:spLocks noGrp="1"/>
          </p:cNvSpPr>
          <p:nvPr>
            <p:ph type="pic" sz="quarter" idx="12" hasCustomPrompt="1"/>
          </p:nvPr>
        </p:nvSpPr>
        <p:spPr>
          <a:xfrm>
            <a:off x="6116680" y="2891255"/>
            <a:ext cx="2733404"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23" name="자유형: 도형 22">
            <a:extLst>
              <a:ext uri="{FF2B5EF4-FFF2-40B4-BE49-F238E27FC236}">
                <a16:creationId xmlns:a16="http://schemas.microsoft.com/office/drawing/2014/main" id="{5CED0A4D-1B43-4F94-A1B2-796349C976DE}"/>
              </a:ext>
            </a:extLst>
          </p:cNvPr>
          <p:cNvSpPr>
            <a:spLocks noGrp="1"/>
          </p:cNvSpPr>
          <p:nvPr>
            <p:ph type="pic" sz="quarter" idx="13" hasCustomPrompt="1"/>
          </p:nvPr>
        </p:nvSpPr>
        <p:spPr>
          <a:xfrm>
            <a:off x="4163782" y="2891255"/>
            <a:ext cx="2733404"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20" name="자유형: 도형 19">
            <a:extLst>
              <a:ext uri="{FF2B5EF4-FFF2-40B4-BE49-F238E27FC236}">
                <a16:creationId xmlns:a16="http://schemas.microsoft.com/office/drawing/2014/main" id="{1D5AFB38-0AC4-4043-A23A-C86F3145AE10}"/>
              </a:ext>
            </a:extLst>
          </p:cNvPr>
          <p:cNvSpPr>
            <a:spLocks noGrp="1"/>
          </p:cNvSpPr>
          <p:nvPr>
            <p:ph type="pic" sz="quarter" idx="10" hasCustomPrompt="1"/>
          </p:nvPr>
        </p:nvSpPr>
        <p:spPr>
          <a:xfrm>
            <a:off x="4163782" y="296100"/>
            <a:ext cx="2733404"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239047755"/>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userDrawn="1">
  <p:cSld name="36_Images &amp; Contents">
    <p:spTree>
      <p:nvGrpSpPr>
        <p:cNvPr id="1" name=""/>
        <p:cNvGrpSpPr/>
        <p:nvPr/>
      </p:nvGrpSpPr>
      <p:grpSpPr>
        <a:xfrm>
          <a:off x="0" y="0"/>
          <a:ext cx="0" cy="0"/>
          <a:chOff x="0" y="0"/>
          <a:chExt cx="0" cy="0"/>
        </a:xfrm>
      </p:grpSpPr>
      <p:sp>
        <p:nvSpPr>
          <p:cNvPr id="24" name="그림 개체 틀 23">
            <a:extLst>
              <a:ext uri="{FF2B5EF4-FFF2-40B4-BE49-F238E27FC236}">
                <a16:creationId xmlns:a16="http://schemas.microsoft.com/office/drawing/2014/main" id="{ADD85E6C-2694-4BB6-B396-E6F812C0190B}"/>
              </a:ext>
            </a:extLst>
          </p:cNvPr>
          <p:cNvSpPr>
            <a:spLocks noGrp="1"/>
          </p:cNvSpPr>
          <p:nvPr>
            <p:ph type="pic" sz="quarter" idx="10" hasCustomPrompt="1"/>
          </p:nvPr>
        </p:nvSpPr>
        <p:spPr>
          <a:xfrm>
            <a:off x="3" y="3255650"/>
            <a:ext cx="8928041" cy="3602353"/>
          </a:xfrm>
          <a:custGeom>
            <a:avLst/>
            <a:gdLst>
              <a:gd name="connsiteX0" fmla="*/ 11582341 w 11904055"/>
              <a:gd name="connsiteY0" fmla="*/ 2503750 h 3602353"/>
              <a:gd name="connsiteX1" fmla="*/ 11769730 w 11904055"/>
              <a:gd name="connsiteY1" fmla="*/ 2573468 h 3602353"/>
              <a:gd name="connsiteX2" fmla="*/ 11833752 w 11904055"/>
              <a:gd name="connsiteY2" fmla="*/ 3052873 h 3602353"/>
              <a:gd name="connsiteX3" fmla="*/ 11413744 w 11904055"/>
              <a:gd name="connsiteY3" fmla="*/ 3602352 h 3602353"/>
              <a:gd name="connsiteX4" fmla="*/ 10552808 w 11904055"/>
              <a:gd name="connsiteY4" fmla="*/ 3602352 h 3602353"/>
              <a:gd name="connsiteX5" fmla="*/ 11290325 w 11904055"/>
              <a:gd name="connsiteY5" fmla="*/ 2637490 h 3602353"/>
              <a:gd name="connsiteX6" fmla="*/ 11582341 w 11904055"/>
              <a:gd name="connsiteY6" fmla="*/ 2503750 h 3602353"/>
              <a:gd name="connsiteX7" fmla="*/ 10782012 w 11904055"/>
              <a:gd name="connsiteY7" fmla="*/ 2174396 h 3602353"/>
              <a:gd name="connsiteX8" fmla="*/ 10969399 w 11904055"/>
              <a:gd name="connsiteY8" fmla="*/ 2244113 h 3602353"/>
              <a:gd name="connsiteX9" fmla="*/ 11033422 w 11904055"/>
              <a:gd name="connsiteY9" fmla="*/ 2723518 h 3602353"/>
              <a:gd name="connsiteX10" fmla="*/ 10361662 w 11904055"/>
              <a:gd name="connsiteY10" fmla="*/ 3602352 h 3602353"/>
              <a:gd name="connsiteX11" fmla="*/ 9500727 w 11904055"/>
              <a:gd name="connsiteY11" fmla="*/ 3602352 h 3602353"/>
              <a:gd name="connsiteX12" fmla="*/ 10489995 w 11904055"/>
              <a:gd name="connsiteY12" fmla="*/ 2308135 h 3602353"/>
              <a:gd name="connsiteX13" fmla="*/ 10782012 w 11904055"/>
              <a:gd name="connsiteY13" fmla="*/ 2174396 h 3602353"/>
              <a:gd name="connsiteX14" fmla="*/ 1691966 w 11904055"/>
              <a:gd name="connsiteY14" fmla="*/ 1637118 h 3602353"/>
              <a:gd name="connsiteX15" fmla="*/ 1879354 w 11904055"/>
              <a:gd name="connsiteY15" fmla="*/ 1706836 h 3602353"/>
              <a:gd name="connsiteX16" fmla="*/ 1943376 w 11904055"/>
              <a:gd name="connsiteY16" fmla="*/ 2186241 h 3602353"/>
              <a:gd name="connsiteX17" fmla="*/ 860935 w 11904055"/>
              <a:gd name="connsiteY17" fmla="*/ 3602352 h 3602353"/>
              <a:gd name="connsiteX18" fmla="*/ 0 w 11904055"/>
              <a:gd name="connsiteY18" fmla="*/ 3602352 h 3602353"/>
              <a:gd name="connsiteX19" fmla="*/ 0 w 11904055"/>
              <a:gd name="connsiteY19" fmla="*/ 3602351 h 3602353"/>
              <a:gd name="connsiteX20" fmla="*/ 1399949 w 11904055"/>
              <a:gd name="connsiteY20" fmla="*/ 1770858 h 3602353"/>
              <a:gd name="connsiteX21" fmla="*/ 1691966 w 11904055"/>
              <a:gd name="connsiteY21" fmla="*/ 1637118 h 3602353"/>
              <a:gd name="connsiteX22" fmla="*/ 8108140 w 11904055"/>
              <a:gd name="connsiteY22" fmla="*/ 1412767 h 3602353"/>
              <a:gd name="connsiteX23" fmla="*/ 8295528 w 11904055"/>
              <a:gd name="connsiteY23" fmla="*/ 1482484 h 3602353"/>
              <a:gd name="connsiteX24" fmla="*/ 8359550 w 11904055"/>
              <a:gd name="connsiteY24" fmla="*/ 1961890 h 3602353"/>
              <a:gd name="connsiteX25" fmla="*/ 7105620 w 11904055"/>
              <a:gd name="connsiteY25" fmla="*/ 3602352 h 3602353"/>
              <a:gd name="connsiteX26" fmla="*/ 6244685 w 11904055"/>
              <a:gd name="connsiteY26" fmla="*/ 3602352 h 3602353"/>
              <a:gd name="connsiteX27" fmla="*/ 7816123 w 11904055"/>
              <a:gd name="connsiteY27" fmla="*/ 1546506 h 3602353"/>
              <a:gd name="connsiteX28" fmla="*/ 8108140 w 11904055"/>
              <a:gd name="connsiteY28" fmla="*/ 1412767 h 3602353"/>
              <a:gd name="connsiteX29" fmla="*/ 9385014 w 11904055"/>
              <a:gd name="connsiteY29" fmla="*/ 1161427 h 3602353"/>
              <a:gd name="connsiteX30" fmla="*/ 9572402 w 11904055"/>
              <a:gd name="connsiteY30" fmla="*/ 1231145 h 3602353"/>
              <a:gd name="connsiteX31" fmla="*/ 9636423 w 11904055"/>
              <a:gd name="connsiteY31" fmla="*/ 1710549 h 3602353"/>
              <a:gd name="connsiteX32" fmla="*/ 8190375 w 11904055"/>
              <a:gd name="connsiteY32" fmla="*/ 3602352 h 3602353"/>
              <a:gd name="connsiteX33" fmla="*/ 7329441 w 11904055"/>
              <a:gd name="connsiteY33" fmla="*/ 3602352 h 3602353"/>
              <a:gd name="connsiteX34" fmla="*/ 9092997 w 11904055"/>
              <a:gd name="connsiteY34" fmla="*/ 1295167 h 3602353"/>
              <a:gd name="connsiteX35" fmla="*/ 9385014 w 11904055"/>
              <a:gd name="connsiteY35" fmla="*/ 1161427 h 3602353"/>
              <a:gd name="connsiteX36" fmla="*/ 3104652 w 11904055"/>
              <a:gd name="connsiteY36" fmla="*/ 1140248 h 3602353"/>
              <a:gd name="connsiteX37" fmla="*/ 3292040 w 11904055"/>
              <a:gd name="connsiteY37" fmla="*/ 1209966 h 3602353"/>
              <a:gd name="connsiteX38" fmla="*/ 3356063 w 11904055"/>
              <a:gd name="connsiteY38" fmla="*/ 1689371 h 3602353"/>
              <a:gd name="connsiteX39" fmla="*/ 1893826 w 11904055"/>
              <a:gd name="connsiteY39" fmla="*/ 3602352 h 3602353"/>
              <a:gd name="connsiteX40" fmla="*/ 1032889 w 11904055"/>
              <a:gd name="connsiteY40" fmla="*/ 3602352 h 3602353"/>
              <a:gd name="connsiteX41" fmla="*/ 2812635 w 11904055"/>
              <a:gd name="connsiteY41" fmla="*/ 1273988 h 3602353"/>
              <a:gd name="connsiteX42" fmla="*/ 3104652 w 11904055"/>
              <a:gd name="connsiteY42" fmla="*/ 1140248 h 3602353"/>
              <a:gd name="connsiteX43" fmla="*/ 10527184 w 11904055"/>
              <a:gd name="connsiteY43" fmla="*/ 1087492 h 3602353"/>
              <a:gd name="connsiteX44" fmla="*/ 10714572 w 11904055"/>
              <a:gd name="connsiteY44" fmla="*/ 1157209 h 3602353"/>
              <a:gd name="connsiteX45" fmla="*/ 10778593 w 11904055"/>
              <a:gd name="connsiteY45" fmla="*/ 1636614 h 3602353"/>
              <a:gd name="connsiteX46" fmla="*/ 9276031 w 11904055"/>
              <a:gd name="connsiteY46" fmla="*/ 3602352 h 3602353"/>
              <a:gd name="connsiteX47" fmla="*/ 8415095 w 11904055"/>
              <a:gd name="connsiteY47" fmla="*/ 3602352 h 3602353"/>
              <a:gd name="connsiteX48" fmla="*/ 10235167 w 11904055"/>
              <a:gd name="connsiteY48" fmla="*/ 1221231 h 3602353"/>
              <a:gd name="connsiteX49" fmla="*/ 10527184 w 11904055"/>
              <a:gd name="connsiteY49" fmla="*/ 1087492 h 3602353"/>
              <a:gd name="connsiteX50" fmla="*/ 4425492 w 11904055"/>
              <a:gd name="connsiteY50" fmla="*/ 821528 h 3602353"/>
              <a:gd name="connsiteX51" fmla="*/ 4612880 w 11904055"/>
              <a:gd name="connsiteY51" fmla="*/ 891246 h 3602353"/>
              <a:gd name="connsiteX52" fmla="*/ 4676903 w 11904055"/>
              <a:gd name="connsiteY52" fmla="*/ 1370650 h 3602353"/>
              <a:gd name="connsiteX53" fmla="*/ 2971045 w 11904055"/>
              <a:gd name="connsiteY53" fmla="*/ 3602352 h 3602353"/>
              <a:gd name="connsiteX54" fmla="*/ 2228075 w 11904055"/>
              <a:gd name="connsiteY54" fmla="*/ 3602352 h 3602353"/>
              <a:gd name="connsiteX55" fmla="*/ 2235176 w 11904055"/>
              <a:gd name="connsiteY55" fmla="*/ 3482988 h 3602353"/>
              <a:gd name="connsiteX56" fmla="*/ 2294666 w 11904055"/>
              <a:gd name="connsiteY56" fmla="*/ 3360904 h 3602353"/>
              <a:gd name="connsiteX57" fmla="*/ 4133476 w 11904055"/>
              <a:gd name="connsiteY57" fmla="*/ 955268 h 3602353"/>
              <a:gd name="connsiteX58" fmla="*/ 4425492 w 11904055"/>
              <a:gd name="connsiteY58" fmla="*/ 821528 h 3602353"/>
              <a:gd name="connsiteX59" fmla="*/ 5787281 w 11904055"/>
              <a:gd name="connsiteY59" fmla="*/ 372647 h 3602353"/>
              <a:gd name="connsiteX60" fmla="*/ 5974669 w 11904055"/>
              <a:gd name="connsiteY60" fmla="*/ 442365 h 3602353"/>
              <a:gd name="connsiteX61" fmla="*/ 6038692 w 11904055"/>
              <a:gd name="connsiteY61" fmla="*/ 921770 h 3602353"/>
              <a:gd name="connsiteX62" fmla="*/ 3989720 w 11904055"/>
              <a:gd name="connsiteY62" fmla="*/ 3602352 h 3602353"/>
              <a:gd name="connsiteX63" fmla="*/ 3227852 w 11904055"/>
              <a:gd name="connsiteY63" fmla="*/ 3602353 h 3602353"/>
              <a:gd name="connsiteX64" fmla="*/ 3233358 w 11904055"/>
              <a:gd name="connsiteY64" fmla="*/ 3509800 h 3602353"/>
              <a:gd name="connsiteX65" fmla="*/ 3292848 w 11904055"/>
              <a:gd name="connsiteY65" fmla="*/ 3387715 h 3602353"/>
              <a:gd name="connsiteX66" fmla="*/ 5495264 w 11904055"/>
              <a:gd name="connsiteY66" fmla="*/ 506388 h 3602353"/>
              <a:gd name="connsiteX67" fmla="*/ 5787281 w 11904055"/>
              <a:gd name="connsiteY67" fmla="*/ 372647 h 3602353"/>
              <a:gd name="connsiteX68" fmla="*/ 6896315 w 11904055"/>
              <a:gd name="connsiteY68" fmla="*/ 289347 h 3602353"/>
              <a:gd name="connsiteX69" fmla="*/ 7083704 w 11904055"/>
              <a:gd name="connsiteY69" fmla="*/ 359064 h 3602353"/>
              <a:gd name="connsiteX70" fmla="*/ 7147725 w 11904055"/>
              <a:gd name="connsiteY70" fmla="*/ 838469 h 3602353"/>
              <a:gd name="connsiteX71" fmla="*/ 5035081 w 11904055"/>
              <a:gd name="connsiteY71" fmla="*/ 3602353 h 3602353"/>
              <a:gd name="connsiteX72" fmla="*/ 4174147 w 11904055"/>
              <a:gd name="connsiteY72" fmla="*/ 3602352 h 3602353"/>
              <a:gd name="connsiteX73" fmla="*/ 6604298 w 11904055"/>
              <a:gd name="connsiteY73" fmla="*/ 423088 h 3602353"/>
              <a:gd name="connsiteX74" fmla="*/ 6896315 w 11904055"/>
              <a:gd name="connsiteY74" fmla="*/ 289347 h 3602353"/>
              <a:gd name="connsiteX75" fmla="*/ 8134781 w 11904055"/>
              <a:gd name="connsiteY75" fmla="*/ 587 h 3602353"/>
              <a:gd name="connsiteX76" fmla="*/ 8322169 w 11904055"/>
              <a:gd name="connsiteY76" fmla="*/ 70304 h 3602353"/>
              <a:gd name="connsiteX77" fmla="*/ 8386192 w 11904055"/>
              <a:gd name="connsiteY77" fmla="*/ 549710 h 3602353"/>
              <a:gd name="connsiteX78" fmla="*/ 6052827 w 11904055"/>
              <a:gd name="connsiteY78" fmla="*/ 3602352 h 3602353"/>
              <a:gd name="connsiteX79" fmla="*/ 5191892 w 11904055"/>
              <a:gd name="connsiteY79" fmla="*/ 3602352 h 3602353"/>
              <a:gd name="connsiteX80" fmla="*/ 7842765 w 11904055"/>
              <a:gd name="connsiteY80" fmla="*/ 134328 h 3602353"/>
              <a:gd name="connsiteX81" fmla="*/ 8134781 w 11904055"/>
              <a:gd name="connsiteY81" fmla="*/ 587 h 3602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11904055" h="3602353">
                <a:moveTo>
                  <a:pt x="11582341" y="2503750"/>
                </a:moveTo>
                <a:cubicBezTo>
                  <a:pt x="11648102" y="2507602"/>
                  <a:pt x="11713456" y="2530454"/>
                  <a:pt x="11769730" y="2573468"/>
                </a:cubicBezTo>
                <a:cubicBezTo>
                  <a:pt x="11919793" y="2688173"/>
                  <a:pt x="11948456" y="2902810"/>
                  <a:pt x="11833752" y="3052873"/>
                </a:cubicBezTo>
                <a:lnTo>
                  <a:pt x="11413744" y="3602352"/>
                </a:lnTo>
                <a:lnTo>
                  <a:pt x="10552808" y="3602352"/>
                </a:lnTo>
                <a:lnTo>
                  <a:pt x="11290325" y="2637490"/>
                </a:lnTo>
                <a:cubicBezTo>
                  <a:pt x="11362015" y="2543701"/>
                  <a:pt x="11472742" y="2497333"/>
                  <a:pt x="11582341" y="2503750"/>
                </a:cubicBezTo>
                <a:close/>
                <a:moveTo>
                  <a:pt x="10782012" y="2174396"/>
                </a:moveTo>
                <a:cubicBezTo>
                  <a:pt x="10847772" y="2178246"/>
                  <a:pt x="10913126" y="2201099"/>
                  <a:pt x="10969399" y="2244113"/>
                </a:cubicBezTo>
                <a:cubicBezTo>
                  <a:pt x="11119462" y="2358818"/>
                  <a:pt x="11148126" y="2573455"/>
                  <a:pt x="11033422" y="2723518"/>
                </a:cubicBezTo>
                <a:lnTo>
                  <a:pt x="10361662" y="3602352"/>
                </a:lnTo>
                <a:lnTo>
                  <a:pt x="9500727" y="3602352"/>
                </a:lnTo>
                <a:lnTo>
                  <a:pt x="10489995" y="2308135"/>
                </a:lnTo>
                <a:cubicBezTo>
                  <a:pt x="10561685" y="2214346"/>
                  <a:pt x="10672411" y="2167978"/>
                  <a:pt x="10782012" y="2174396"/>
                </a:cubicBezTo>
                <a:close/>
                <a:moveTo>
                  <a:pt x="1691966" y="1637118"/>
                </a:moveTo>
                <a:cubicBezTo>
                  <a:pt x="1757726" y="1640968"/>
                  <a:pt x="1823080" y="1663822"/>
                  <a:pt x="1879354" y="1706836"/>
                </a:cubicBezTo>
                <a:cubicBezTo>
                  <a:pt x="2029417" y="1821540"/>
                  <a:pt x="2058080" y="2036178"/>
                  <a:pt x="1943376" y="2186241"/>
                </a:cubicBezTo>
                <a:lnTo>
                  <a:pt x="860935" y="3602352"/>
                </a:lnTo>
                <a:lnTo>
                  <a:pt x="0" y="3602352"/>
                </a:lnTo>
                <a:lnTo>
                  <a:pt x="0" y="3602351"/>
                </a:lnTo>
                <a:lnTo>
                  <a:pt x="1399949" y="1770858"/>
                </a:lnTo>
                <a:cubicBezTo>
                  <a:pt x="1471639" y="1677069"/>
                  <a:pt x="1582366" y="1630701"/>
                  <a:pt x="1691966" y="1637118"/>
                </a:cubicBezTo>
                <a:close/>
                <a:moveTo>
                  <a:pt x="8108140" y="1412767"/>
                </a:moveTo>
                <a:cubicBezTo>
                  <a:pt x="8173900" y="1416618"/>
                  <a:pt x="8239254" y="1439471"/>
                  <a:pt x="8295528" y="1482484"/>
                </a:cubicBezTo>
                <a:cubicBezTo>
                  <a:pt x="8445591" y="1597188"/>
                  <a:pt x="8474254" y="1811827"/>
                  <a:pt x="8359550" y="1961890"/>
                </a:cubicBezTo>
                <a:lnTo>
                  <a:pt x="7105620" y="3602352"/>
                </a:lnTo>
                <a:lnTo>
                  <a:pt x="6244685" y="3602352"/>
                </a:lnTo>
                <a:lnTo>
                  <a:pt x="7816123" y="1546506"/>
                </a:lnTo>
                <a:cubicBezTo>
                  <a:pt x="7887814" y="1452716"/>
                  <a:pt x="7998540" y="1406349"/>
                  <a:pt x="8108140" y="1412767"/>
                </a:cubicBezTo>
                <a:close/>
                <a:moveTo>
                  <a:pt x="9385014" y="1161427"/>
                </a:moveTo>
                <a:cubicBezTo>
                  <a:pt x="9450774" y="1165277"/>
                  <a:pt x="9516128" y="1188130"/>
                  <a:pt x="9572402" y="1231145"/>
                </a:cubicBezTo>
                <a:cubicBezTo>
                  <a:pt x="9722465" y="1345849"/>
                  <a:pt x="9751129" y="1560486"/>
                  <a:pt x="9636423" y="1710549"/>
                </a:cubicBezTo>
                <a:lnTo>
                  <a:pt x="8190375" y="3602352"/>
                </a:lnTo>
                <a:lnTo>
                  <a:pt x="7329441" y="3602352"/>
                </a:lnTo>
                <a:lnTo>
                  <a:pt x="9092997" y="1295167"/>
                </a:lnTo>
                <a:cubicBezTo>
                  <a:pt x="9164687" y="1201377"/>
                  <a:pt x="9275414" y="1155009"/>
                  <a:pt x="9385014" y="1161427"/>
                </a:cubicBezTo>
                <a:close/>
                <a:moveTo>
                  <a:pt x="3104652" y="1140248"/>
                </a:moveTo>
                <a:cubicBezTo>
                  <a:pt x="3170412" y="1144098"/>
                  <a:pt x="3235766" y="1166952"/>
                  <a:pt x="3292040" y="1209966"/>
                </a:cubicBezTo>
                <a:cubicBezTo>
                  <a:pt x="3442103" y="1324671"/>
                  <a:pt x="3470767" y="1539308"/>
                  <a:pt x="3356063" y="1689371"/>
                </a:cubicBezTo>
                <a:lnTo>
                  <a:pt x="1893826" y="3602352"/>
                </a:lnTo>
                <a:lnTo>
                  <a:pt x="1032889" y="3602352"/>
                </a:lnTo>
                <a:lnTo>
                  <a:pt x="2812635" y="1273988"/>
                </a:lnTo>
                <a:cubicBezTo>
                  <a:pt x="2884326" y="1180199"/>
                  <a:pt x="2995052" y="1133831"/>
                  <a:pt x="3104652" y="1140248"/>
                </a:cubicBezTo>
                <a:close/>
                <a:moveTo>
                  <a:pt x="10527184" y="1087492"/>
                </a:moveTo>
                <a:cubicBezTo>
                  <a:pt x="10592944" y="1091342"/>
                  <a:pt x="10658298" y="1114195"/>
                  <a:pt x="10714572" y="1157209"/>
                </a:cubicBezTo>
                <a:cubicBezTo>
                  <a:pt x="10864635" y="1271913"/>
                  <a:pt x="10893299" y="1486551"/>
                  <a:pt x="10778593" y="1636614"/>
                </a:cubicBezTo>
                <a:lnTo>
                  <a:pt x="9276031" y="3602352"/>
                </a:lnTo>
                <a:lnTo>
                  <a:pt x="8415095" y="3602352"/>
                </a:lnTo>
                <a:lnTo>
                  <a:pt x="10235167" y="1221231"/>
                </a:lnTo>
                <a:cubicBezTo>
                  <a:pt x="10306857" y="1127442"/>
                  <a:pt x="10417583" y="1081074"/>
                  <a:pt x="10527184" y="1087492"/>
                </a:cubicBezTo>
                <a:close/>
                <a:moveTo>
                  <a:pt x="4425492" y="821528"/>
                </a:moveTo>
                <a:cubicBezTo>
                  <a:pt x="4491251" y="825379"/>
                  <a:pt x="4556607" y="848231"/>
                  <a:pt x="4612880" y="891246"/>
                </a:cubicBezTo>
                <a:cubicBezTo>
                  <a:pt x="4762943" y="1005950"/>
                  <a:pt x="4791607" y="1220588"/>
                  <a:pt x="4676903" y="1370650"/>
                </a:cubicBezTo>
                <a:lnTo>
                  <a:pt x="2971045" y="3602352"/>
                </a:lnTo>
                <a:lnTo>
                  <a:pt x="2228075" y="3602352"/>
                </a:lnTo>
                <a:lnTo>
                  <a:pt x="2235176" y="3482988"/>
                </a:lnTo>
                <a:cubicBezTo>
                  <a:pt x="2246274" y="3439971"/>
                  <a:pt x="2265990" y="3398420"/>
                  <a:pt x="2294666" y="3360904"/>
                </a:cubicBezTo>
                <a:lnTo>
                  <a:pt x="4133476" y="955268"/>
                </a:lnTo>
                <a:cubicBezTo>
                  <a:pt x="4205166" y="861479"/>
                  <a:pt x="4315892" y="815111"/>
                  <a:pt x="4425492" y="821528"/>
                </a:cubicBezTo>
                <a:close/>
                <a:moveTo>
                  <a:pt x="5787281" y="372647"/>
                </a:moveTo>
                <a:cubicBezTo>
                  <a:pt x="5853041" y="376498"/>
                  <a:pt x="5918396" y="399351"/>
                  <a:pt x="5974669" y="442365"/>
                </a:cubicBezTo>
                <a:cubicBezTo>
                  <a:pt x="6124732" y="557070"/>
                  <a:pt x="6153396" y="771707"/>
                  <a:pt x="6038692" y="921770"/>
                </a:cubicBezTo>
                <a:lnTo>
                  <a:pt x="3989720" y="3602352"/>
                </a:lnTo>
                <a:lnTo>
                  <a:pt x="3227852" y="3602353"/>
                </a:lnTo>
                <a:lnTo>
                  <a:pt x="3233358" y="3509800"/>
                </a:lnTo>
                <a:cubicBezTo>
                  <a:pt x="3244456" y="3466782"/>
                  <a:pt x="3264173" y="3425231"/>
                  <a:pt x="3292848" y="3387715"/>
                </a:cubicBezTo>
                <a:lnTo>
                  <a:pt x="5495264" y="506388"/>
                </a:lnTo>
                <a:cubicBezTo>
                  <a:pt x="5566956" y="412598"/>
                  <a:pt x="5677682" y="366230"/>
                  <a:pt x="5787281" y="372647"/>
                </a:cubicBezTo>
                <a:close/>
                <a:moveTo>
                  <a:pt x="6896315" y="289347"/>
                </a:moveTo>
                <a:cubicBezTo>
                  <a:pt x="6962075" y="293197"/>
                  <a:pt x="7027430" y="316050"/>
                  <a:pt x="7083704" y="359064"/>
                </a:cubicBezTo>
                <a:cubicBezTo>
                  <a:pt x="7233766" y="473768"/>
                  <a:pt x="7262430" y="688406"/>
                  <a:pt x="7147725" y="838469"/>
                </a:cubicBezTo>
                <a:lnTo>
                  <a:pt x="5035081" y="3602353"/>
                </a:lnTo>
                <a:lnTo>
                  <a:pt x="4174147" y="3602352"/>
                </a:lnTo>
                <a:lnTo>
                  <a:pt x="6604298" y="423088"/>
                </a:lnTo>
                <a:cubicBezTo>
                  <a:pt x="6675989" y="329298"/>
                  <a:pt x="6786715" y="282930"/>
                  <a:pt x="6896315" y="289347"/>
                </a:cubicBezTo>
                <a:close/>
                <a:moveTo>
                  <a:pt x="8134781" y="587"/>
                </a:moveTo>
                <a:cubicBezTo>
                  <a:pt x="8200542" y="4437"/>
                  <a:pt x="8265896" y="27291"/>
                  <a:pt x="8322169" y="70304"/>
                </a:cubicBezTo>
                <a:cubicBezTo>
                  <a:pt x="8472232" y="185009"/>
                  <a:pt x="8500896" y="399647"/>
                  <a:pt x="8386192" y="549710"/>
                </a:cubicBezTo>
                <a:lnTo>
                  <a:pt x="6052827" y="3602352"/>
                </a:lnTo>
                <a:lnTo>
                  <a:pt x="5191892" y="3602352"/>
                </a:lnTo>
                <a:lnTo>
                  <a:pt x="7842765" y="134328"/>
                </a:lnTo>
                <a:cubicBezTo>
                  <a:pt x="7914455" y="40538"/>
                  <a:pt x="8025182" y="-5830"/>
                  <a:pt x="8134781" y="587"/>
                </a:cubicBezTo>
                <a:close/>
              </a:path>
            </a:pathLst>
          </a:custGeom>
          <a:solidFill>
            <a:schemeClr val="bg1">
              <a:lumMod val="95000"/>
            </a:schemeClr>
          </a:solidFill>
          <a:effectLst/>
        </p:spPr>
        <p:txBody>
          <a:bodyPr wrap="square" anchor="ctr">
            <a:noAutofit/>
          </a:bodyPr>
          <a:lstStyle>
            <a:lvl1pPr marL="0" marR="0" indent="0" algn="ctr" defTabSz="685835"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3328173829"/>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userDrawn="1">
  <p:cSld name="35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id="{E69FBFC8-EC0E-4E14-905F-2E4D84D4D4BA}"/>
              </a:ext>
            </a:extLst>
          </p:cNvPr>
          <p:cNvSpPr/>
          <p:nvPr userDrawn="1"/>
        </p:nvSpPr>
        <p:spPr>
          <a:xfrm>
            <a:off x="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p>
        </p:txBody>
      </p:sp>
      <p:sp>
        <p:nvSpPr>
          <p:cNvPr id="2" name="그림 개체 틀 8">
            <a:extLst>
              <a:ext uri="{FF2B5EF4-FFF2-40B4-BE49-F238E27FC236}">
                <a16:creationId xmlns:a16="http://schemas.microsoft.com/office/drawing/2014/main" id="{AAF3D6DC-4A0E-4BCA-9639-615F1AC5895F}"/>
              </a:ext>
            </a:extLst>
          </p:cNvPr>
          <p:cNvSpPr>
            <a:spLocks noGrp="1"/>
          </p:cNvSpPr>
          <p:nvPr>
            <p:ph type="pic" sz="quarter" idx="10" hasCustomPrompt="1"/>
          </p:nvPr>
        </p:nvSpPr>
        <p:spPr>
          <a:xfrm>
            <a:off x="476795" y="642257"/>
            <a:ext cx="8190411" cy="5573486"/>
          </a:xfrm>
          <a:prstGeom prst="rect">
            <a:avLst/>
          </a:prstGeom>
          <a:solidFill>
            <a:schemeClr val="bg1">
              <a:lumMod val="95000"/>
            </a:schemeClr>
          </a:solidFill>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Tree>
    <p:extLst>
      <p:ext uri="{BB962C8B-B14F-4D97-AF65-F5344CB8AC3E}">
        <p14:creationId xmlns:p14="http://schemas.microsoft.com/office/powerpoint/2010/main" val="31115207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a16="http://schemas.microsoft.com/office/drawing/2014/main" id="{67539AF6-5D49-44B8-BBE5-89EA831A4873}"/>
              </a:ext>
            </a:extLst>
          </p:cNvPr>
          <p:cNvSpPr>
            <a:spLocks noGrp="1"/>
          </p:cNvSpPr>
          <p:nvPr>
            <p:ph type="pic" sz="quarter" idx="12" hasCustomPrompt="1"/>
          </p:nvPr>
        </p:nvSpPr>
        <p:spPr>
          <a:xfrm>
            <a:off x="1528762" y="0"/>
            <a:ext cx="3043238" cy="6858000"/>
          </a:xfrm>
          <a:prstGeom prst="rect">
            <a:avLst/>
          </a:prstGeom>
          <a:solidFill>
            <a:schemeClr val="bg1">
              <a:lumMod val="95000"/>
            </a:schemeClr>
          </a:solidFill>
          <a:effectLst/>
        </p:spPr>
        <p:txBody>
          <a:bodyPr wrap="square" anchor="ctr">
            <a:noAutofit/>
          </a:bodyPr>
          <a:lstStyle>
            <a:lvl1pPr marL="0" marR="0" indent="0" algn="ctr" defTabSz="685800" rtl="0" eaLnBrk="1" fontAlgn="auto" latinLnBrk="1" hangingPunct="1">
              <a:lnSpc>
                <a:spcPct val="90000"/>
              </a:lnSpc>
              <a:spcBef>
                <a:spcPts val="750"/>
              </a:spcBef>
              <a:spcAft>
                <a:spcPts val="0"/>
              </a:spcAft>
              <a:buClrTx/>
              <a:buSzTx/>
              <a:buFontTx/>
              <a:buNone/>
              <a:tabLst/>
              <a:defRPr sz="900"/>
            </a:lvl1pPr>
          </a:lstStyle>
          <a:p>
            <a:r>
              <a:rPr lang="en-US" altLang="ko-KR" dirty="0"/>
              <a:t>Your Picture Here</a:t>
            </a:r>
            <a:endParaRPr lang="ko-KR" altLang="en-US" dirty="0"/>
          </a:p>
        </p:txBody>
      </p:sp>
      <p:sp>
        <p:nvSpPr>
          <p:cNvPr id="3" name="직사각형 2">
            <a:extLst>
              <a:ext uri="{FF2B5EF4-FFF2-40B4-BE49-F238E27FC236}">
                <a16:creationId xmlns:a16="http://schemas.microsoft.com/office/drawing/2014/main" id="{4DAB0763-12DF-41B9-B692-22FB8DB24B15}"/>
              </a:ext>
            </a:extLst>
          </p:cNvPr>
          <p:cNvSpPr/>
          <p:nvPr userDrawn="1"/>
        </p:nvSpPr>
        <p:spPr>
          <a:xfrm>
            <a:off x="0" y="0"/>
            <a:ext cx="152876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p>
        </p:txBody>
      </p:sp>
    </p:spTree>
    <p:extLst>
      <p:ext uri="{BB962C8B-B14F-4D97-AF65-F5344CB8AC3E}">
        <p14:creationId xmlns:p14="http://schemas.microsoft.com/office/powerpoint/2010/main" val="229811656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id="{16EE34E5-ADA6-4EE7-BC24-98C8E9A86B83}"/>
              </a:ext>
            </a:extLst>
          </p:cNvPr>
          <p:cNvSpPr>
            <a:spLocks noGrp="1"/>
          </p:cNvSpPr>
          <p:nvPr>
            <p:ph type="pic" idx="13" hasCustomPrompt="1"/>
          </p:nvPr>
        </p:nvSpPr>
        <p:spPr>
          <a:xfrm>
            <a:off x="496389" y="653142"/>
            <a:ext cx="3340826" cy="1692000"/>
          </a:xfrm>
          <a:prstGeom prst="rect">
            <a:avLst/>
          </a:prstGeom>
          <a:solidFill>
            <a:schemeClr val="bg1">
              <a:lumMod val="95000"/>
            </a:schemeClr>
          </a:solidFill>
        </p:spPr>
        <p:txBody>
          <a:bodyPr anchor="ctr"/>
          <a:lstStyle>
            <a:lvl1pPr marL="0" indent="0" algn="ctr">
              <a:buNone/>
              <a:defRPr sz="900">
                <a:solidFill>
                  <a:schemeClr val="tx1">
                    <a:lumMod val="75000"/>
                    <a:lumOff val="25000"/>
                  </a:schemeClr>
                </a:solidFill>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3" name="Picture Placeholder 2">
            <a:extLst>
              <a:ext uri="{FF2B5EF4-FFF2-40B4-BE49-F238E27FC236}">
                <a16:creationId xmlns:a16="http://schemas.microsoft.com/office/drawing/2014/main" id="{6FDE143D-2918-4056-AC94-92DF81A575B9}"/>
              </a:ext>
            </a:extLst>
          </p:cNvPr>
          <p:cNvSpPr>
            <a:spLocks noGrp="1"/>
          </p:cNvSpPr>
          <p:nvPr>
            <p:ph type="pic" idx="14" hasCustomPrompt="1"/>
          </p:nvPr>
        </p:nvSpPr>
        <p:spPr>
          <a:xfrm>
            <a:off x="2779126" y="2576900"/>
            <a:ext cx="3340826" cy="1692000"/>
          </a:xfrm>
          <a:prstGeom prst="rect">
            <a:avLst/>
          </a:prstGeom>
          <a:solidFill>
            <a:schemeClr val="bg1">
              <a:lumMod val="95000"/>
            </a:schemeClr>
          </a:solidFill>
        </p:spPr>
        <p:txBody>
          <a:bodyPr anchor="ctr"/>
          <a:lstStyle>
            <a:lvl1pPr marL="0" indent="0" algn="ctr">
              <a:buNone/>
              <a:defRPr sz="900">
                <a:solidFill>
                  <a:schemeClr val="tx1">
                    <a:lumMod val="75000"/>
                    <a:lumOff val="25000"/>
                  </a:schemeClr>
                </a:solidFill>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4" name="Picture Placeholder 2">
            <a:extLst>
              <a:ext uri="{FF2B5EF4-FFF2-40B4-BE49-F238E27FC236}">
                <a16:creationId xmlns:a16="http://schemas.microsoft.com/office/drawing/2014/main" id="{1334882F-9259-4D67-9996-302AE17E5F75}"/>
              </a:ext>
            </a:extLst>
          </p:cNvPr>
          <p:cNvSpPr>
            <a:spLocks noGrp="1"/>
          </p:cNvSpPr>
          <p:nvPr>
            <p:ph type="pic" idx="15" hasCustomPrompt="1"/>
          </p:nvPr>
        </p:nvSpPr>
        <p:spPr>
          <a:xfrm>
            <a:off x="1637758" y="4500658"/>
            <a:ext cx="3340826" cy="1692000"/>
          </a:xfrm>
          <a:prstGeom prst="rect">
            <a:avLst/>
          </a:prstGeom>
          <a:solidFill>
            <a:schemeClr val="bg1">
              <a:lumMod val="95000"/>
            </a:schemeClr>
          </a:solidFill>
        </p:spPr>
        <p:txBody>
          <a:bodyPr anchor="ctr"/>
          <a:lstStyle>
            <a:lvl1pPr marL="0" indent="0" algn="ctr">
              <a:buNone/>
              <a:defRPr sz="900">
                <a:solidFill>
                  <a:schemeClr val="tx1">
                    <a:lumMod val="75000"/>
                    <a:lumOff val="25000"/>
                  </a:schemeClr>
                </a:solidFill>
                <a:latin typeface="+mn-lt"/>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112063412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theme" Target="../theme/theme2.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38.xml"/><Relationship Id="rId1" Type="http://schemas.openxmlformats.org/officeDocument/2006/relationships/slideLayout" Target="../slideLayouts/slideLayout37.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40.xml"/><Relationship Id="rId1" Type="http://schemas.openxmlformats.org/officeDocument/2006/relationships/slideLayout" Target="../slideLayouts/slideLayout39.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slideLayout" Target="../slideLayouts/slideLayout53.xml"/><Relationship Id="rId18" Type="http://schemas.openxmlformats.org/officeDocument/2006/relationships/slideLayout" Target="../slideLayouts/slideLayout58.xml"/><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17" Type="http://schemas.openxmlformats.org/officeDocument/2006/relationships/slideLayout" Target="../slideLayouts/slideLayout57.xml"/><Relationship Id="rId2" Type="http://schemas.openxmlformats.org/officeDocument/2006/relationships/slideLayout" Target="../slideLayouts/slideLayout42.xml"/><Relationship Id="rId16" Type="http://schemas.openxmlformats.org/officeDocument/2006/relationships/slideLayout" Target="../slideLayouts/slideLayout56.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5" Type="http://schemas.openxmlformats.org/officeDocument/2006/relationships/slideLayout" Target="../slideLayouts/slideLayout55.xml"/><Relationship Id="rId10" Type="http://schemas.openxmlformats.org/officeDocument/2006/relationships/slideLayout" Target="../slideLayouts/slideLayout50.xml"/><Relationship Id="rId19" Type="http://schemas.openxmlformats.org/officeDocument/2006/relationships/theme" Target="../theme/theme5.xml"/><Relationship Id="rId4" Type="http://schemas.openxmlformats.org/officeDocument/2006/relationships/slideLayout" Target="../slideLayouts/slideLayout44.xml"/><Relationship Id="rId9" Type="http://schemas.openxmlformats.org/officeDocument/2006/relationships/slideLayout" Target="../slideLayouts/slideLayout49.xml"/><Relationship Id="rId14"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6.xml"/><Relationship Id="rId13" Type="http://schemas.openxmlformats.org/officeDocument/2006/relationships/slideLayout" Target="../slideLayouts/slideLayout71.xml"/><Relationship Id="rId18" Type="http://schemas.openxmlformats.org/officeDocument/2006/relationships/slideLayout" Target="../slideLayouts/slideLayout76.xml"/><Relationship Id="rId3" Type="http://schemas.openxmlformats.org/officeDocument/2006/relationships/slideLayout" Target="../slideLayouts/slideLayout61.xml"/><Relationship Id="rId21" Type="http://schemas.openxmlformats.org/officeDocument/2006/relationships/theme" Target="../theme/theme6.xml"/><Relationship Id="rId7" Type="http://schemas.openxmlformats.org/officeDocument/2006/relationships/slideLayout" Target="../slideLayouts/slideLayout65.xml"/><Relationship Id="rId12" Type="http://schemas.openxmlformats.org/officeDocument/2006/relationships/slideLayout" Target="../slideLayouts/slideLayout70.xml"/><Relationship Id="rId17" Type="http://schemas.openxmlformats.org/officeDocument/2006/relationships/slideLayout" Target="../slideLayouts/slideLayout75.xml"/><Relationship Id="rId2" Type="http://schemas.openxmlformats.org/officeDocument/2006/relationships/slideLayout" Target="../slideLayouts/slideLayout60.xml"/><Relationship Id="rId16" Type="http://schemas.openxmlformats.org/officeDocument/2006/relationships/slideLayout" Target="../slideLayouts/slideLayout74.xml"/><Relationship Id="rId20" Type="http://schemas.openxmlformats.org/officeDocument/2006/relationships/slideLayout" Target="../slideLayouts/slideLayout78.xml"/><Relationship Id="rId1" Type="http://schemas.openxmlformats.org/officeDocument/2006/relationships/slideLayout" Target="../slideLayouts/slideLayout59.xml"/><Relationship Id="rId6" Type="http://schemas.openxmlformats.org/officeDocument/2006/relationships/slideLayout" Target="../slideLayouts/slideLayout64.xml"/><Relationship Id="rId11" Type="http://schemas.openxmlformats.org/officeDocument/2006/relationships/slideLayout" Target="../slideLayouts/slideLayout69.xml"/><Relationship Id="rId5" Type="http://schemas.openxmlformats.org/officeDocument/2006/relationships/slideLayout" Target="../slideLayouts/slideLayout63.xml"/><Relationship Id="rId15" Type="http://schemas.openxmlformats.org/officeDocument/2006/relationships/slideLayout" Target="../slideLayouts/slideLayout73.xml"/><Relationship Id="rId10" Type="http://schemas.openxmlformats.org/officeDocument/2006/relationships/slideLayout" Target="../slideLayouts/slideLayout68.xml"/><Relationship Id="rId19" Type="http://schemas.openxmlformats.org/officeDocument/2006/relationships/slideLayout" Target="../slideLayouts/slideLayout77.xml"/><Relationship Id="rId4" Type="http://schemas.openxmlformats.org/officeDocument/2006/relationships/slideLayout" Target="../slideLayouts/slideLayout62.xml"/><Relationship Id="rId9" Type="http://schemas.openxmlformats.org/officeDocument/2006/relationships/slideLayout" Target="../slideLayouts/slideLayout67.xml"/><Relationship Id="rId14" Type="http://schemas.openxmlformats.org/officeDocument/2006/relationships/slideLayout" Target="../slideLayouts/slideLayout72.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6.xml"/><Relationship Id="rId13" Type="http://schemas.openxmlformats.org/officeDocument/2006/relationships/slideLayout" Target="../slideLayouts/slideLayout91.xml"/><Relationship Id="rId18" Type="http://schemas.openxmlformats.org/officeDocument/2006/relationships/slideLayout" Target="../slideLayouts/slideLayout96.xml"/><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slideLayout" Target="../slideLayouts/slideLayout90.xml"/><Relationship Id="rId17" Type="http://schemas.openxmlformats.org/officeDocument/2006/relationships/slideLayout" Target="../slideLayouts/slideLayout95.xml"/><Relationship Id="rId2" Type="http://schemas.openxmlformats.org/officeDocument/2006/relationships/slideLayout" Target="../slideLayouts/slideLayout80.xml"/><Relationship Id="rId16" Type="http://schemas.openxmlformats.org/officeDocument/2006/relationships/slideLayout" Target="../slideLayouts/slideLayout94.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5" Type="http://schemas.openxmlformats.org/officeDocument/2006/relationships/slideLayout" Target="../slideLayouts/slideLayout93.xml"/><Relationship Id="rId10" Type="http://schemas.openxmlformats.org/officeDocument/2006/relationships/slideLayout" Target="../slideLayouts/slideLayout88.xml"/><Relationship Id="rId19" Type="http://schemas.openxmlformats.org/officeDocument/2006/relationships/theme" Target="../theme/theme7.xml"/><Relationship Id="rId4" Type="http://schemas.openxmlformats.org/officeDocument/2006/relationships/slideLayout" Target="../slideLayouts/slideLayout82.xml"/><Relationship Id="rId9" Type="http://schemas.openxmlformats.org/officeDocument/2006/relationships/slideLayout" Target="../slideLayouts/slideLayout87.xml"/><Relationship Id="rId14" Type="http://schemas.openxmlformats.org/officeDocument/2006/relationships/slideLayout" Target="../slideLayouts/slideLayout9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DED578-9C77-469E-80AA-4353A5A4CD70}" type="datetimeFigureOut">
              <a:rPr lang="id-ID" smtClean="0"/>
              <a:pPr/>
              <a:t>04/09/2021</a:t>
            </a:fld>
            <a:endParaRPr lang="id-ID"/>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DD0710-C319-4289-996F-993605C2F2EF}" type="slidenum">
              <a:rPr lang="id-ID" smtClean="0"/>
              <a:pPr/>
              <a:t>‹#›</a:t>
            </a:fld>
            <a:endParaRPr lang="id-ID"/>
          </a:p>
        </p:txBody>
      </p:sp>
    </p:spTree>
    <p:extLst>
      <p:ext uri="{BB962C8B-B14F-4D97-AF65-F5344CB8AC3E}">
        <p14:creationId xmlns:p14="http://schemas.microsoft.com/office/powerpoint/2010/main" val="909736654"/>
      </p:ext>
    </p:extLst>
  </p:cSld>
  <p:clrMap bg1="lt1" tx1="dk1" bg2="lt2" tx2="dk2" accent1="accent1" accent2="accent2" accent3="accent3" accent4="accent4" accent5="accent5" accent6="accent6" hlink="hlink" folHlink="folHlink"/>
  <p:sldLayoutIdLst>
    <p:sldLayoutId id="2147483864" r:id="rId1"/>
    <p:sldLayoutId id="2147483865" r:id="rId2"/>
    <p:sldLayoutId id="2147483866" r:id="rId3"/>
    <p:sldLayoutId id="2147483867" r:id="rId4"/>
    <p:sldLayoutId id="2147483868" r:id="rId5"/>
    <p:sldLayoutId id="2147483869" r:id="rId6"/>
    <p:sldLayoutId id="2147483870" r:id="rId7"/>
    <p:sldLayoutId id="2147483871" r:id="rId8"/>
    <p:sldLayoutId id="2147483872" r:id="rId9"/>
    <p:sldLayoutId id="2147483873" r:id="rId10"/>
    <p:sldLayoutId id="2147483874" r:id="rId11"/>
    <p:sldLayoutId id="2147483876" r:id="rId12"/>
    <p:sldLayoutId id="2147483877" r:id="rId13"/>
    <p:sldLayoutId id="2147483878" r:id="rId14"/>
    <p:sldLayoutId id="2147483879" r:id="rId15"/>
    <p:sldLayoutId id="2147483880" r:id="rId16"/>
    <p:sldLayoutId id="2147483801" r:id="rId17"/>
    <p:sldLayoutId id="2147483803" r:id="rId18"/>
    <p:sldLayoutId id="2147483804" r:id="rId19"/>
    <p:sldLayoutId id="2147483805" r:id="rId20"/>
  </p:sldLayoutIdLst>
  <p:transition>
    <p:wheel spokes="8"/>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9519818"/>
      </p:ext>
    </p:extLst>
  </p:cSld>
  <p:clrMap bg1="lt1" tx1="dk1" bg2="lt2" tx2="dk2" accent1="accent1" accent2="accent2" accent3="accent3" accent4="accent4" accent5="accent5" accent6="accent6" hlink="hlink" folHlink="folHlink"/>
  <p:sldLayoutIdLst>
    <p:sldLayoutId id="2147483882" r:id="rId1"/>
    <p:sldLayoutId id="2147483883" r:id="rId2"/>
    <p:sldLayoutId id="2147483884" r:id="rId3"/>
    <p:sldLayoutId id="2147483885" r:id="rId4"/>
    <p:sldLayoutId id="2147483886" r:id="rId5"/>
    <p:sldLayoutId id="2147483887" r:id="rId6"/>
    <p:sldLayoutId id="2147483888" r:id="rId7"/>
    <p:sldLayoutId id="2147483889" r:id="rId8"/>
    <p:sldLayoutId id="2147483890" r:id="rId9"/>
    <p:sldLayoutId id="2147483891" r:id="rId10"/>
    <p:sldLayoutId id="2147483892" r:id="rId11"/>
    <p:sldLayoutId id="2147483893" r:id="rId12"/>
    <p:sldLayoutId id="2147483894" r:id="rId13"/>
    <p:sldLayoutId id="2147483895" r:id="rId14"/>
    <p:sldLayoutId id="2147483896" r:id="rId15"/>
    <p:sldLayoutId id="2147483897" r:id="rId16"/>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1596172"/>
      </p:ext>
    </p:extLst>
  </p:cSld>
  <p:clrMap bg1="lt1" tx1="dk1" bg2="lt2" tx2="dk2" accent1="accent1" accent2="accent2" accent3="accent3" accent4="accent4" accent5="accent5" accent6="accent6" hlink="hlink" folHlink="folHlink"/>
  <p:sldLayoutIdLst>
    <p:sldLayoutId id="2147483899" r:id="rId1"/>
    <p:sldLayoutId id="2147483900" r:id="rId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39767354"/>
      </p:ext>
    </p:extLst>
  </p:cSld>
  <p:clrMap bg1="lt1" tx1="dk1" bg2="lt2" tx2="dk2" accent1="accent1" accent2="accent2" accent3="accent3" accent4="accent4" accent5="accent5" accent6="accent6" hlink="hlink" folHlink="folHlink"/>
  <p:sldLayoutIdLst>
    <p:sldLayoutId id="2147483902" r:id="rId1"/>
    <p:sldLayoutId id="2147483903" r:id="rId2"/>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24792506"/>
      </p:ext>
    </p:extLst>
  </p:cSld>
  <p:clrMap bg1="lt1" tx1="dk1" bg2="lt2" tx2="dk2" accent1="accent1" accent2="accent2" accent3="accent3" accent4="accent4" accent5="accent5" accent6="accent6" hlink="hlink" folHlink="folHlink"/>
  <p:sldLayoutIdLst>
    <p:sldLayoutId id="2147483905" r:id="rId1"/>
    <p:sldLayoutId id="2147483906" r:id="rId2"/>
    <p:sldLayoutId id="2147483907" r:id="rId3"/>
    <p:sldLayoutId id="2147483908" r:id="rId4"/>
    <p:sldLayoutId id="2147483909" r:id="rId5"/>
    <p:sldLayoutId id="2147483910" r:id="rId6"/>
    <p:sldLayoutId id="2147483911" r:id="rId7"/>
    <p:sldLayoutId id="2147483912" r:id="rId8"/>
    <p:sldLayoutId id="2147483913" r:id="rId9"/>
    <p:sldLayoutId id="2147483914" r:id="rId10"/>
    <p:sldLayoutId id="2147483915" r:id="rId11"/>
    <p:sldLayoutId id="2147483916" r:id="rId12"/>
    <p:sldLayoutId id="2147483917" r:id="rId13"/>
    <p:sldLayoutId id="2147483918" r:id="rId14"/>
    <p:sldLayoutId id="2147483919" r:id="rId15"/>
    <p:sldLayoutId id="2147483920" r:id="rId16"/>
    <p:sldLayoutId id="2147483921" r:id="rId17"/>
    <p:sldLayoutId id="2147483922" r:id="rId18"/>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92487336"/>
      </p:ext>
    </p:extLst>
  </p:cSld>
  <p:clrMap bg1="lt1" tx1="dk1" bg2="lt2" tx2="dk2" accent1="accent1" accent2="accent2" accent3="accent3" accent4="accent4" accent5="accent5" accent6="accent6" hlink="hlink" folHlink="folHlink"/>
  <p:sldLayoutIdLst>
    <p:sldLayoutId id="2147483924" r:id="rId1"/>
    <p:sldLayoutId id="2147483925" r:id="rId2"/>
    <p:sldLayoutId id="2147483926" r:id="rId3"/>
    <p:sldLayoutId id="2147483927" r:id="rId4"/>
    <p:sldLayoutId id="2147483928" r:id="rId5"/>
    <p:sldLayoutId id="2147483929" r:id="rId6"/>
    <p:sldLayoutId id="2147483930" r:id="rId7"/>
    <p:sldLayoutId id="2147483931" r:id="rId8"/>
    <p:sldLayoutId id="2147483932" r:id="rId9"/>
    <p:sldLayoutId id="2147483933" r:id="rId10"/>
    <p:sldLayoutId id="2147483934" r:id="rId11"/>
    <p:sldLayoutId id="2147483935" r:id="rId12"/>
    <p:sldLayoutId id="2147483936" r:id="rId13"/>
    <p:sldLayoutId id="2147483937" r:id="rId14"/>
    <p:sldLayoutId id="2147483938" r:id="rId15"/>
    <p:sldLayoutId id="2147483939" r:id="rId16"/>
    <p:sldLayoutId id="2147483940" r:id="rId17"/>
    <p:sldLayoutId id="2147483941" r:id="rId18"/>
    <p:sldLayoutId id="2147483942" r:id="rId19"/>
    <p:sldLayoutId id="2147483943" r:id="rId20"/>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96806256"/>
      </p:ext>
    </p:extLst>
  </p:cSld>
  <p:clrMap bg1="lt1" tx1="dk1" bg2="lt2" tx2="dk2" accent1="accent1" accent2="accent2" accent3="accent3" accent4="accent4" accent5="accent5" accent6="accent6" hlink="hlink" folHlink="folHlink"/>
  <p:sldLayoutIdLst>
    <p:sldLayoutId id="2147483945" r:id="rId1"/>
    <p:sldLayoutId id="2147483946" r:id="rId2"/>
    <p:sldLayoutId id="2147483947" r:id="rId3"/>
    <p:sldLayoutId id="2147483948" r:id="rId4"/>
    <p:sldLayoutId id="2147483949" r:id="rId5"/>
    <p:sldLayoutId id="2147483950" r:id="rId6"/>
    <p:sldLayoutId id="2147483951" r:id="rId7"/>
    <p:sldLayoutId id="2147483952" r:id="rId8"/>
    <p:sldLayoutId id="2147483953" r:id="rId9"/>
    <p:sldLayoutId id="2147483954" r:id="rId10"/>
    <p:sldLayoutId id="2147483955" r:id="rId11"/>
    <p:sldLayoutId id="2147483956" r:id="rId12"/>
    <p:sldLayoutId id="2147483957" r:id="rId13"/>
    <p:sldLayoutId id="2147483958" r:id="rId14"/>
    <p:sldLayoutId id="2147483959" r:id="rId15"/>
    <p:sldLayoutId id="2147483960" r:id="rId16"/>
    <p:sldLayoutId id="2147483961" r:id="rId17"/>
    <p:sldLayoutId id="2147483962" r:id="rId18"/>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41.emf"/><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emf"/><Relationship Id="rId1" Type="http://schemas.openxmlformats.org/officeDocument/2006/relationships/slideLayout" Target="../slideLayouts/slideLayout22.xml"/><Relationship Id="rId4" Type="http://schemas.openxmlformats.org/officeDocument/2006/relationships/image" Target="../media/image44.png"/></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1.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12.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5.png"/><Relationship Id="rId7" Type="http://schemas.openxmlformats.org/officeDocument/2006/relationships/image" Target="../media/image47.jpg"/><Relationship Id="rId2" Type="http://schemas.openxmlformats.org/officeDocument/2006/relationships/notesSlide" Target="../notesSlides/notesSlide1.xml"/><Relationship Id="rId1" Type="http://schemas.openxmlformats.org/officeDocument/2006/relationships/slideLayout" Target="../slideLayouts/slideLayout52.xml"/><Relationship Id="rId6" Type="http://schemas.microsoft.com/office/2007/relationships/hdphoto" Target="../media/hdphoto2.wdp"/><Relationship Id="rId11" Type="http://schemas.openxmlformats.org/officeDocument/2006/relationships/image" Target="../media/image50.jpg"/><Relationship Id="rId5" Type="http://schemas.openxmlformats.org/officeDocument/2006/relationships/image" Target="../media/image46.png"/><Relationship Id="rId10" Type="http://schemas.openxmlformats.org/officeDocument/2006/relationships/image" Target="../media/image49.jpg"/><Relationship Id="rId4" Type="http://schemas.microsoft.com/office/2007/relationships/hdphoto" Target="../media/hdphoto1.wdp"/><Relationship Id="rId9" Type="http://schemas.microsoft.com/office/2007/relationships/hdphoto" Target="../media/hdphoto3.wdp"/></Relationships>
</file>

<file path=ppt/slides/_rels/slide13.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g"/><Relationship Id="rId1" Type="http://schemas.openxmlformats.org/officeDocument/2006/relationships/slideLayout" Target="../slideLayouts/slideLayout2.xml"/><Relationship Id="rId4" Type="http://schemas.openxmlformats.org/officeDocument/2006/relationships/image" Target="../media/image56.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30.xml.rels><?xml version="1.0" encoding="UTF-8" standalone="yes"?>
<Relationships xmlns="http://schemas.openxmlformats.org/package/2006/relationships"><Relationship Id="rId3" Type="http://schemas.openxmlformats.org/officeDocument/2006/relationships/image" Target="../media/image58.jpg"/><Relationship Id="rId7" Type="http://schemas.openxmlformats.org/officeDocument/2006/relationships/image" Target="../media/image62.jpg"/><Relationship Id="rId2" Type="http://schemas.openxmlformats.org/officeDocument/2006/relationships/image" Target="../media/image57.jpg"/><Relationship Id="rId1" Type="http://schemas.openxmlformats.org/officeDocument/2006/relationships/slideLayout" Target="../slideLayouts/slideLayout52.xml"/><Relationship Id="rId6" Type="http://schemas.openxmlformats.org/officeDocument/2006/relationships/image" Target="../media/image61.jpg"/><Relationship Id="rId5" Type="http://schemas.openxmlformats.org/officeDocument/2006/relationships/image" Target="../media/image60.jpg"/><Relationship Id="rId4" Type="http://schemas.openxmlformats.org/officeDocument/2006/relationships/image" Target="../media/image59.jpg"/></Relationships>
</file>

<file path=ppt/slides/_rels/slide31.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63.jpg"/><Relationship Id="rId1" Type="http://schemas.openxmlformats.org/officeDocument/2006/relationships/slideLayout" Target="../slideLayouts/slideLayout65.xml"/><Relationship Id="rId4" Type="http://schemas.openxmlformats.org/officeDocument/2006/relationships/image" Target="../media/image65.jpg"/></Relationships>
</file>

<file path=ppt/slides/_rels/slide32.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67.xml"/></Relationships>
</file>

<file path=ppt/slides/_rels/slide33.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notesSlide" Target="../notesSlides/notesSlide4.xml"/><Relationship Id="rId1" Type="http://schemas.openxmlformats.org/officeDocument/2006/relationships/slideLayout" Target="../slideLayouts/slideLayout67.xml"/></Relationships>
</file>

<file path=ppt/slides/_rels/slide34.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61.xml"/></Relationships>
</file>

<file path=ppt/slides/_rels/slide35.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6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6.xml"/></Relationships>
</file>

<file path=ppt/slides/_rels/slide37.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33.jpg"/><Relationship Id="rId1" Type="http://schemas.openxmlformats.org/officeDocument/2006/relationships/slideLayout" Target="../slideLayouts/slideLayout85.xml"/></Relationships>
</file>

<file path=ppt/slides/_rels/slide38.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8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8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8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84.xml"/></Relationships>
</file>

<file path=ppt/slides/_rels/slide42.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70.png"/><Relationship Id="rId1" Type="http://schemas.openxmlformats.org/officeDocument/2006/relationships/slideLayout" Target="../slideLayouts/slideLayout84.xml"/><Relationship Id="rId4" Type="http://schemas.openxmlformats.org/officeDocument/2006/relationships/image" Target="../media/image71.png"/></Relationships>
</file>

<file path=ppt/slides/_rels/slide43.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33.jpg"/><Relationship Id="rId1" Type="http://schemas.openxmlformats.org/officeDocument/2006/relationships/slideLayout" Target="../slideLayouts/slideLayout85.xml"/></Relationships>
</file>

<file path=ppt/slides/_rels/slide44.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notesSlide" Target="../notesSlides/notesSlide5.xml"/><Relationship Id="rId1" Type="http://schemas.openxmlformats.org/officeDocument/2006/relationships/slideLayout" Target="../slideLayouts/slideLayout87.xml"/><Relationship Id="rId4" Type="http://schemas.openxmlformats.org/officeDocument/2006/relationships/image" Target="../media/image49.jpg"/></Relationships>
</file>

<file path=ppt/slides/_rels/slide45.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61.jpg"/><Relationship Id="rId1" Type="http://schemas.openxmlformats.org/officeDocument/2006/relationships/slideLayout" Target="../slideLayouts/slideLayout87.xml"/></Relationships>
</file>

<file path=ppt/slides/_rels/slide46.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image" Target="../media/image73.jpg"/><Relationship Id="rId1" Type="http://schemas.openxmlformats.org/officeDocument/2006/relationships/slideLayout" Target="../slideLayouts/slideLayout2.xml"/><Relationship Id="rId4" Type="http://schemas.openxmlformats.org/officeDocument/2006/relationships/image" Target="../media/image75.jp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77.jpg"/><Relationship Id="rId2" Type="http://schemas.openxmlformats.org/officeDocument/2006/relationships/image" Target="../media/image76.jpg"/><Relationship Id="rId1" Type="http://schemas.openxmlformats.org/officeDocument/2006/relationships/slideLayout" Target="../slideLayouts/slideLayout9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2.xml"/><Relationship Id="rId4" Type="http://schemas.openxmlformats.org/officeDocument/2006/relationships/image" Target="../media/image80.jpeg"/></Relationships>
</file>

<file path=ppt/slides/_rels/slide52.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2.xml"/><Relationship Id="rId4" Type="http://schemas.openxmlformats.org/officeDocument/2006/relationships/image" Target="../media/image85.jpg"/></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3.xml.rels><?xml version="1.0" encoding="UTF-8" standalone="yes"?>
<Relationships xmlns="http://schemas.openxmlformats.org/package/2006/relationships"><Relationship Id="rId3" Type="http://schemas.openxmlformats.org/officeDocument/2006/relationships/image" Target="../media/image88.jpg"/><Relationship Id="rId2" Type="http://schemas.openxmlformats.org/officeDocument/2006/relationships/image" Target="../media/image87.jpg"/><Relationship Id="rId1" Type="http://schemas.openxmlformats.org/officeDocument/2006/relationships/slideLayout" Target="../slideLayouts/slideLayout4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1"/>
          </p:nvPr>
        </p:nvSpPr>
        <p:spPr>
          <a:xfrm>
            <a:off x="0" y="1628801"/>
            <a:ext cx="9144000" cy="523220"/>
          </a:xfrm>
        </p:spPr>
        <p:txBody>
          <a:bodyPr/>
          <a:lstStyle/>
          <a:p>
            <a:r>
              <a:rPr lang="id-ID" sz="4000" b="0">
                <a:solidFill>
                  <a:schemeClr val="tx1"/>
                </a:solidFill>
                <a:latin typeface="Bahnschrift SemiCondensed" panose="020B0502040204020203" pitchFamily="34" charset="0"/>
              </a:rPr>
              <a:t>PSIKOLOGI </a:t>
            </a:r>
            <a:endParaRPr lang="en-US" sz="4000" b="0">
              <a:solidFill>
                <a:schemeClr val="tx1"/>
              </a:solidFill>
              <a:latin typeface="Bahnschrift SemiCondensed" panose="020B0502040204020203" pitchFamily="34" charset="0"/>
            </a:endParaRPr>
          </a:p>
          <a:p>
            <a:r>
              <a:rPr lang="id-ID" sz="4000" b="0">
                <a:solidFill>
                  <a:schemeClr val="tx1"/>
                </a:solidFill>
                <a:latin typeface="Bahnschrift SemiCondensed" panose="020B0502040204020203" pitchFamily="34" charset="0"/>
              </a:rPr>
              <a:t>KOMUNIKASI</a:t>
            </a:r>
            <a:endParaRPr lang="en-ID" sz="4000" b="0" dirty="0">
              <a:solidFill>
                <a:schemeClr val="tx1"/>
              </a:solidFill>
              <a:latin typeface="Bahnschrift SemiCondensed" panose="020B0502040204020203" pitchFamily="34" charset="0"/>
            </a:endParaRPr>
          </a:p>
          <a:p>
            <a:pPr>
              <a:spcBef>
                <a:spcPts val="0"/>
              </a:spcBef>
              <a:defRPr/>
            </a:pPr>
            <a:r>
              <a:rPr lang="en-US" altLang="ko-KR" sz="4000" b="0" dirty="0">
                <a:solidFill>
                  <a:schemeClr val="tx1"/>
                </a:solidFill>
                <a:latin typeface="Bahnschrift SemiCondensed" panose="020B0502040204020203" pitchFamily="34" charset="0"/>
              </a:rPr>
              <a:t> </a:t>
            </a:r>
          </a:p>
        </p:txBody>
      </p:sp>
    </p:spTree>
    <p:extLst>
      <p:ext uri="{BB962C8B-B14F-4D97-AF65-F5344CB8AC3E}">
        <p14:creationId xmlns:p14="http://schemas.microsoft.com/office/powerpoint/2010/main" val="2971841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88640"/>
            <a:ext cx="7886700" cy="5988323"/>
          </a:xfrm>
        </p:spPr>
        <p:txBody>
          <a:bodyPr>
            <a:normAutofit/>
          </a:bodyPr>
          <a:lstStyle/>
          <a:p>
            <a:pPr algn="ctr"/>
            <a:r>
              <a:rPr lang="en-US" sz="2000" dirty="0">
                <a:highlight>
                  <a:srgbClr val="FFFF00"/>
                </a:highlight>
                <a:latin typeface="Bahnschrift SemiLight" panose="020B0502040204020203" pitchFamily="34" charset="0"/>
              </a:rPr>
              <a:t>SEPANJANG KEHIDUPAN ANDA</a:t>
            </a:r>
            <a:r>
              <a:rPr lang="en-US" sz="2000">
                <a:highlight>
                  <a:srgbClr val="FFFF00"/>
                </a:highlight>
                <a:latin typeface="Bahnschrift SemiLight" panose="020B0502040204020203" pitchFamily="34" charset="0"/>
              </a:rPr>
              <a:t>, </a:t>
            </a:r>
            <a:r>
              <a:rPr lang="en-US" sz="2000" smtClean="0">
                <a:highlight>
                  <a:srgbClr val="FFFF00"/>
                </a:highlight>
                <a:latin typeface="Bahnschrift SemiLight" panose="020B0502040204020203" pitchFamily="34" charset="0"/>
              </a:rPr>
              <a:t>JUTAAN PESAN TELAH </a:t>
            </a:r>
            <a:r>
              <a:rPr lang="en-US" sz="2000">
                <a:highlight>
                  <a:srgbClr val="FFFF00"/>
                </a:highlight>
                <a:latin typeface="Bahnschrift SemiLight" panose="020B0502040204020203" pitchFamily="34" charset="0"/>
              </a:rPr>
              <a:t>ANDA </a:t>
            </a:r>
            <a:r>
              <a:rPr lang="en-US" sz="2000" smtClean="0">
                <a:highlight>
                  <a:srgbClr val="FFFF00"/>
                </a:highlight>
                <a:latin typeface="Bahnschrift SemiLight" panose="020B0502040204020203" pitchFamily="34" charset="0"/>
              </a:rPr>
              <a:t>SAMPAIKAN  </a:t>
            </a:r>
            <a:r>
              <a:rPr lang="en-US" sz="2000" dirty="0">
                <a:highlight>
                  <a:srgbClr val="FFFF00"/>
                </a:highlight>
                <a:latin typeface="Bahnschrift SemiLight" panose="020B0502040204020203" pitchFamily="34" charset="0"/>
              </a:rPr>
              <a:t>DAN </a:t>
            </a:r>
            <a:r>
              <a:rPr lang="en-US" sz="2000">
                <a:highlight>
                  <a:srgbClr val="FFFF00"/>
                </a:highlight>
                <a:latin typeface="Bahnschrift SemiLight" panose="020B0502040204020203" pitchFamily="34" charset="0"/>
              </a:rPr>
              <a:t>ANDA </a:t>
            </a:r>
            <a:r>
              <a:rPr lang="en-US" sz="2000" smtClean="0">
                <a:highlight>
                  <a:srgbClr val="FFFF00"/>
                </a:highlight>
                <a:latin typeface="Bahnschrift SemiLight" panose="020B0502040204020203" pitchFamily="34" charset="0"/>
              </a:rPr>
              <a:t>TERIMA </a:t>
            </a:r>
            <a:endParaRPr lang="en-US" sz="2000" dirty="0">
              <a:highlight>
                <a:srgbClr val="FFFF00"/>
              </a:highlight>
              <a:latin typeface="Bahnschrift SemiLight" panose="020B0502040204020203" pitchFamily="34" charset="0"/>
            </a:endParaRPr>
          </a:p>
        </p:txBody>
      </p:sp>
      <p:pic>
        <p:nvPicPr>
          <p:cNvPr id="4" name="Picture 3"/>
          <p:cNvPicPr>
            <a:picLocks noChangeAspect="1"/>
          </p:cNvPicPr>
          <p:nvPr/>
        </p:nvPicPr>
        <p:blipFill>
          <a:blip r:embed="rId2"/>
          <a:stretch>
            <a:fillRect/>
          </a:stretch>
        </p:blipFill>
        <p:spPr>
          <a:xfrm>
            <a:off x="1979712" y="3618015"/>
            <a:ext cx="5688632" cy="3218312"/>
          </a:xfrm>
          <a:prstGeom prst="rect">
            <a:avLst/>
          </a:prstGeom>
        </p:spPr>
      </p:pic>
      <p:pic>
        <p:nvPicPr>
          <p:cNvPr id="2" name="Picture 1">
            <a:extLst>
              <a:ext uri="{FF2B5EF4-FFF2-40B4-BE49-F238E27FC236}">
                <a16:creationId xmlns:a16="http://schemas.microsoft.com/office/drawing/2014/main" id="{3DB54049-6897-44E4-ABA4-CB0B793CCBCE}"/>
              </a:ext>
            </a:extLst>
          </p:cNvPr>
          <p:cNvPicPr>
            <a:picLocks noChangeAspect="1"/>
          </p:cNvPicPr>
          <p:nvPr/>
        </p:nvPicPr>
        <p:blipFill>
          <a:blip r:embed="rId3"/>
          <a:stretch>
            <a:fillRect/>
          </a:stretch>
        </p:blipFill>
        <p:spPr>
          <a:xfrm>
            <a:off x="1979712" y="1052736"/>
            <a:ext cx="5688632" cy="2565279"/>
          </a:xfrm>
          <a:prstGeom prst="rect">
            <a:avLst/>
          </a:prstGeom>
          <a:effectLst>
            <a:softEdge rad="139700"/>
          </a:effectLst>
        </p:spPr>
      </p:pic>
    </p:spTree>
    <p:extLst>
      <p:ext uri="{BB962C8B-B14F-4D97-AF65-F5344CB8AC3E}">
        <p14:creationId xmlns:p14="http://schemas.microsoft.com/office/powerpoint/2010/main" val="4174444260"/>
      </p:ext>
    </p:extLst>
  </p:cSld>
  <p:clrMapOvr>
    <a:masterClrMapping/>
  </p:clrMapOvr>
  <p:transition>
    <p:wheel spokes="8"/>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576064"/>
          </a:xfrm>
        </p:spPr>
        <p:txBody>
          <a:bodyPr>
            <a:normAutofit fontScale="92500" lnSpcReduction="10000"/>
          </a:bodyPr>
          <a:lstStyle/>
          <a:p>
            <a:pPr marL="0" indent="0" algn="ctr">
              <a:buNone/>
            </a:pPr>
            <a:r>
              <a:rPr lang="en-US" sz="2000" smtClean="0">
                <a:solidFill>
                  <a:schemeClr val="bg1"/>
                </a:solidFill>
                <a:highlight>
                  <a:srgbClr val="0000FF"/>
                </a:highlight>
                <a:latin typeface="Bahnschrift SemiLight" panose="020B0502040204020203" pitchFamily="34" charset="0"/>
              </a:rPr>
              <a:t>DARI JUTAAN PESAN TERSEBUT, BERAPA </a:t>
            </a:r>
            <a:r>
              <a:rPr lang="en-US" sz="2000" dirty="0">
                <a:solidFill>
                  <a:schemeClr val="bg1"/>
                </a:solidFill>
                <a:highlight>
                  <a:srgbClr val="0000FF"/>
                </a:highlight>
                <a:latin typeface="Bahnschrift SemiLight" panose="020B0502040204020203" pitchFamily="34" charset="0"/>
              </a:rPr>
              <a:t>BANYAK </a:t>
            </a:r>
            <a:r>
              <a:rPr lang="en-US" sz="2000">
                <a:solidFill>
                  <a:schemeClr val="bg1"/>
                </a:solidFill>
                <a:highlight>
                  <a:srgbClr val="0000FF"/>
                </a:highlight>
                <a:latin typeface="Bahnschrift SemiLight" panose="020B0502040204020203" pitchFamily="34" charset="0"/>
              </a:rPr>
              <a:t>PESAN </a:t>
            </a:r>
            <a:r>
              <a:rPr lang="en-US" sz="2000" smtClean="0">
                <a:solidFill>
                  <a:schemeClr val="bg1"/>
                </a:solidFill>
                <a:highlight>
                  <a:srgbClr val="0000FF"/>
                </a:highlight>
                <a:latin typeface="Bahnschrift SemiLight" panose="020B0502040204020203" pitchFamily="34" charset="0"/>
              </a:rPr>
              <a:t>ORANG LAIN YANG </a:t>
            </a:r>
            <a:r>
              <a:rPr lang="en-US" sz="2000" dirty="0">
                <a:solidFill>
                  <a:schemeClr val="bg1"/>
                </a:solidFill>
                <a:highlight>
                  <a:srgbClr val="0000FF"/>
                </a:highlight>
                <a:latin typeface="Bahnschrift SemiLight" panose="020B0502040204020203" pitchFamily="34" charset="0"/>
              </a:rPr>
              <a:t>ANDA PAHAMI </a:t>
            </a:r>
            <a:r>
              <a:rPr lang="en-US" sz="2000">
                <a:solidFill>
                  <a:schemeClr val="bg1"/>
                </a:solidFill>
                <a:highlight>
                  <a:srgbClr val="0000FF"/>
                </a:highlight>
                <a:latin typeface="Bahnschrift SemiLight" panose="020B0502040204020203" pitchFamily="34" charset="0"/>
              </a:rPr>
              <a:t>DAN </a:t>
            </a:r>
            <a:r>
              <a:rPr lang="en-US" sz="2000" smtClean="0">
                <a:solidFill>
                  <a:schemeClr val="bg1"/>
                </a:solidFill>
                <a:highlight>
                  <a:srgbClr val="0000FF"/>
                </a:highlight>
                <a:latin typeface="Bahnschrift SemiLight" panose="020B0502040204020203" pitchFamily="34" charset="0"/>
              </a:rPr>
              <a:t>PESAN ANDA DIPAHAMI </a:t>
            </a:r>
            <a:r>
              <a:rPr lang="en-US" sz="2000" dirty="0">
                <a:solidFill>
                  <a:schemeClr val="bg1"/>
                </a:solidFill>
                <a:highlight>
                  <a:srgbClr val="0000FF"/>
                </a:highlight>
                <a:latin typeface="Bahnschrift SemiLight" panose="020B0502040204020203" pitchFamily="34" charset="0"/>
              </a:rPr>
              <a:t>OLEH ORANG LAIN? </a:t>
            </a:r>
          </a:p>
        </p:txBody>
      </p:sp>
      <p:pic>
        <p:nvPicPr>
          <p:cNvPr id="4" name="Picture 3"/>
          <p:cNvPicPr>
            <a:picLocks noChangeAspect="1"/>
          </p:cNvPicPr>
          <p:nvPr/>
        </p:nvPicPr>
        <p:blipFill>
          <a:blip r:embed="rId2"/>
          <a:stretch>
            <a:fillRect/>
          </a:stretch>
        </p:blipFill>
        <p:spPr>
          <a:xfrm>
            <a:off x="0" y="2204864"/>
            <a:ext cx="9144000" cy="4653136"/>
          </a:xfrm>
          <a:prstGeom prst="rect">
            <a:avLst/>
          </a:prstGeom>
          <a:effectLst>
            <a:softEdge rad="177800"/>
          </a:effectLst>
        </p:spPr>
      </p:pic>
    </p:spTree>
    <p:extLst>
      <p:ext uri="{BB962C8B-B14F-4D97-AF65-F5344CB8AC3E}">
        <p14:creationId xmlns:p14="http://schemas.microsoft.com/office/powerpoint/2010/main" val="707788122"/>
      </p:ext>
    </p:extLst>
  </p:cSld>
  <p:clrMapOvr>
    <a:masterClrMapping/>
  </p:clrMapOvr>
  <p:transition>
    <p:wheel spokes="8"/>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3610F90-BEDA-4999-ACBB-849C2D05EDDA}"/>
              </a:ext>
            </a:extLst>
          </p:cNvPr>
          <p:cNvPicPr>
            <a:picLocks noChangeAspect="1"/>
          </p:cNvPicPr>
          <p:nvPr/>
        </p:nvPicPr>
        <p:blipFill>
          <a:blip r:embed="rId2"/>
          <a:stretch>
            <a:fillRect/>
          </a:stretch>
        </p:blipFill>
        <p:spPr>
          <a:xfrm>
            <a:off x="5436096" y="0"/>
            <a:ext cx="3707904" cy="6858000"/>
          </a:xfrm>
          <a:prstGeom prst="rect">
            <a:avLst/>
          </a:prstGeom>
        </p:spPr>
      </p:pic>
      <p:sp>
        <p:nvSpPr>
          <p:cNvPr id="3" name="Content Placeholder 2"/>
          <p:cNvSpPr>
            <a:spLocks noGrp="1"/>
          </p:cNvSpPr>
          <p:nvPr>
            <p:ph idx="1"/>
          </p:nvPr>
        </p:nvSpPr>
        <p:spPr>
          <a:xfrm>
            <a:off x="0" y="0"/>
            <a:ext cx="9144000" cy="360040"/>
          </a:xfrm>
        </p:spPr>
        <p:txBody>
          <a:bodyPr>
            <a:normAutofit lnSpcReduction="10000"/>
          </a:bodyPr>
          <a:lstStyle/>
          <a:p>
            <a:pPr marL="0" indent="0" algn="ctr">
              <a:buNone/>
            </a:pPr>
            <a:r>
              <a:rPr lang="en-US" sz="2000" dirty="0">
                <a:highlight>
                  <a:srgbClr val="FFFF00"/>
                </a:highlight>
                <a:latin typeface="Bahnschrift SemiLight" panose="020B0502040204020203" pitchFamily="34" charset="0"/>
              </a:rPr>
              <a:t>SEBERAPA YAKIN ANDA DENGAN KEMAMPUAN BERKOMUNIKASI ANDA? </a:t>
            </a:r>
          </a:p>
        </p:txBody>
      </p:sp>
      <p:pic>
        <p:nvPicPr>
          <p:cNvPr id="4" name="Picture 3"/>
          <p:cNvPicPr>
            <a:picLocks noChangeAspect="1"/>
          </p:cNvPicPr>
          <p:nvPr/>
        </p:nvPicPr>
        <p:blipFill>
          <a:blip r:embed="rId3"/>
          <a:stretch>
            <a:fillRect/>
          </a:stretch>
        </p:blipFill>
        <p:spPr>
          <a:xfrm>
            <a:off x="323528" y="476672"/>
            <a:ext cx="4696676" cy="6179003"/>
          </a:xfrm>
          <a:prstGeom prst="rect">
            <a:avLst/>
          </a:prstGeom>
          <a:effectLst>
            <a:softEdge rad="88900"/>
          </a:effectLst>
        </p:spPr>
      </p:pic>
    </p:spTree>
    <p:extLst>
      <p:ext uri="{BB962C8B-B14F-4D97-AF65-F5344CB8AC3E}">
        <p14:creationId xmlns:p14="http://schemas.microsoft.com/office/powerpoint/2010/main" val="151575619"/>
      </p:ext>
    </p:extLst>
  </p:cSld>
  <p:clrMapOvr>
    <a:masterClrMapping/>
  </p:clrMapOvr>
  <p:transition>
    <p:wheel spokes="8"/>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4AE9A4F-FC4B-4849-A5A8-2C0C879249BE}"/>
              </a:ext>
            </a:extLst>
          </p:cNvPr>
          <p:cNvPicPr>
            <a:picLocks noChangeAspect="1"/>
          </p:cNvPicPr>
          <p:nvPr/>
        </p:nvPicPr>
        <p:blipFill>
          <a:blip r:embed="rId2"/>
          <a:stretch>
            <a:fillRect/>
          </a:stretch>
        </p:blipFill>
        <p:spPr>
          <a:xfrm>
            <a:off x="0" y="1"/>
            <a:ext cx="9144000" cy="3212976"/>
          </a:xfrm>
          <a:prstGeom prst="rect">
            <a:avLst/>
          </a:prstGeom>
        </p:spPr>
      </p:pic>
      <p:sp>
        <p:nvSpPr>
          <p:cNvPr id="3" name="Content Placeholder 2"/>
          <p:cNvSpPr>
            <a:spLocks noGrp="1"/>
          </p:cNvSpPr>
          <p:nvPr>
            <p:ph idx="1"/>
          </p:nvPr>
        </p:nvSpPr>
        <p:spPr>
          <a:xfrm>
            <a:off x="1069" y="27856"/>
            <a:ext cx="9144000" cy="360040"/>
          </a:xfrm>
        </p:spPr>
        <p:txBody>
          <a:bodyPr>
            <a:normAutofit lnSpcReduction="10000"/>
          </a:bodyPr>
          <a:lstStyle/>
          <a:p>
            <a:pPr marL="0" indent="0" algn="ctr">
              <a:buNone/>
            </a:pPr>
            <a:r>
              <a:rPr lang="en-US" sz="2000" dirty="0">
                <a:highlight>
                  <a:srgbClr val="00FF00"/>
                </a:highlight>
                <a:latin typeface="Bahnschrift SemiLight" panose="020B0502040204020203" pitchFamily="34" charset="0"/>
              </a:rPr>
              <a:t>APAKAH KOMUNIKASI YANG ANDA LAKUKAN SUDAH  EFEKTIF? </a:t>
            </a:r>
          </a:p>
        </p:txBody>
      </p:sp>
      <p:pic>
        <p:nvPicPr>
          <p:cNvPr id="4" name="Picture 3"/>
          <p:cNvPicPr>
            <a:picLocks noChangeAspect="1"/>
          </p:cNvPicPr>
          <p:nvPr/>
        </p:nvPicPr>
        <p:blipFill>
          <a:blip r:embed="rId3"/>
          <a:stretch>
            <a:fillRect/>
          </a:stretch>
        </p:blipFill>
        <p:spPr>
          <a:xfrm>
            <a:off x="0" y="3212976"/>
            <a:ext cx="9144000" cy="3645024"/>
          </a:xfrm>
          <a:prstGeom prst="rect">
            <a:avLst/>
          </a:prstGeom>
          <a:effectLst>
            <a:softEdge rad="533400"/>
          </a:effectLst>
        </p:spPr>
      </p:pic>
    </p:spTree>
    <p:extLst>
      <p:ext uri="{BB962C8B-B14F-4D97-AF65-F5344CB8AC3E}">
        <p14:creationId xmlns:p14="http://schemas.microsoft.com/office/powerpoint/2010/main" val="643901162"/>
      </p:ext>
    </p:extLst>
  </p:cSld>
  <p:clrMapOvr>
    <a:masterClrMapping/>
  </p:clrMapOvr>
  <p:transition>
    <p:wheel spokes="8"/>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323528" y="25987"/>
            <a:ext cx="8679898" cy="421229"/>
          </a:xfrm>
        </p:spPr>
        <p:txBody>
          <a:bodyPr/>
          <a:lstStyle/>
          <a:p>
            <a:r>
              <a:rPr lang="en-US" sz="1800" b="1" dirty="0"/>
              <a:t>3 PARADIGMA OBJEK IKOM </a:t>
            </a:r>
            <a:r>
              <a:rPr lang="en-US" sz="900" b="1" dirty="0"/>
              <a:t>(VARDIANSYAH,  2005: 27)</a:t>
            </a:r>
          </a:p>
        </p:txBody>
      </p:sp>
      <p:graphicFrame>
        <p:nvGraphicFramePr>
          <p:cNvPr id="3" name="Diagram 2"/>
          <p:cNvGraphicFramePr/>
          <p:nvPr>
            <p:extLst>
              <p:ext uri="{D42A27DB-BD31-4B8C-83A1-F6EECF244321}">
                <p14:modId xmlns:p14="http://schemas.microsoft.com/office/powerpoint/2010/main" val="1922563703"/>
              </p:ext>
            </p:extLst>
          </p:nvPr>
        </p:nvGraphicFramePr>
        <p:xfrm>
          <a:off x="576470" y="764704"/>
          <a:ext cx="8219661" cy="57606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14940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323528" y="260648"/>
            <a:ext cx="8679898" cy="244132"/>
          </a:xfrm>
        </p:spPr>
        <p:txBody>
          <a:bodyPr/>
          <a:lstStyle/>
          <a:p>
            <a:r>
              <a:rPr lang="en-US" sz="1500" b="1" dirty="0"/>
              <a:t>TABEL PARADIGMA &amp; 9 JENIS PERILAKU  </a:t>
            </a:r>
          </a:p>
        </p:txBody>
      </p:sp>
      <p:pic>
        <p:nvPicPr>
          <p:cNvPr id="4" name="Picture 3"/>
          <p:cNvPicPr>
            <a:picLocks noChangeAspect="1"/>
          </p:cNvPicPr>
          <p:nvPr/>
        </p:nvPicPr>
        <p:blipFill>
          <a:blip r:embed="rId2"/>
          <a:stretch>
            <a:fillRect/>
          </a:stretch>
        </p:blipFill>
        <p:spPr>
          <a:xfrm>
            <a:off x="323528" y="692696"/>
            <a:ext cx="8588420" cy="6048672"/>
          </a:xfrm>
          <a:prstGeom prst="rect">
            <a:avLst/>
          </a:prstGeom>
        </p:spPr>
      </p:pic>
    </p:spTree>
    <p:extLst>
      <p:ext uri="{BB962C8B-B14F-4D97-AF65-F5344CB8AC3E}">
        <p14:creationId xmlns:p14="http://schemas.microsoft.com/office/powerpoint/2010/main" val="21479525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81900" y="188640"/>
            <a:ext cx="7882588" cy="6480720"/>
          </a:xfrm>
          <a:prstGeom prst="rect">
            <a:avLst/>
          </a:prstGeom>
          <a:solidFill>
            <a:schemeClr val="accent6">
              <a:lumMod val="60000"/>
              <a:lumOff val="40000"/>
            </a:schemeClr>
          </a:solidFill>
        </p:spPr>
      </p:pic>
      <p:pic>
        <p:nvPicPr>
          <p:cNvPr id="4" name="Picture 3"/>
          <p:cNvPicPr>
            <a:picLocks noChangeAspect="1"/>
          </p:cNvPicPr>
          <p:nvPr/>
        </p:nvPicPr>
        <p:blipFill>
          <a:blip r:embed="rId3"/>
          <a:stretch>
            <a:fillRect/>
          </a:stretch>
        </p:blipFill>
        <p:spPr>
          <a:xfrm>
            <a:off x="117805" y="5789892"/>
            <a:ext cx="964096" cy="1039889"/>
          </a:xfrm>
          <a:prstGeom prst="rect">
            <a:avLst/>
          </a:prstGeom>
        </p:spPr>
      </p:pic>
      <p:pic>
        <p:nvPicPr>
          <p:cNvPr id="5" name="Picture 4"/>
          <p:cNvPicPr>
            <a:picLocks noChangeAspect="1"/>
          </p:cNvPicPr>
          <p:nvPr/>
        </p:nvPicPr>
        <p:blipFill>
          <a:blip r:embed="rId4"/>
          <a:stretch>
            <a:fillRect/>
          </a:stretch>
        </p:blipFill>
        <p:spPr>
          <a:xfrm>
            <a:off x="117805" y="4437112"/>
            <a:ext cx="641414" cy="690053"/>
          </a:xfrm>
          <a:prstGeom prst="rect">
            <a:avLst/>
          </a:prstGeom>
        </p:spPr>
      </p:pic>
      <p:pic>
        <p:nvPicPr>
          <p:cNvPr id="6" name="Picture 5"/>
          <p:cNvPicPr>
            <a:picLocks noChangeAspect="1"/>
          </p:cNvPicPr>
          <p:nvPr/>
        </p:nvPicPr>
        <p:blipFill>
          <a:blip r:embed="rId4"/>
          <a:stretch>
            <a:fillRect/>
          </a:stretch>
        </p:blipFill>
        <p:spPr>
          <a:xfrm>
            <a:off x="357504" y="5267569"/>
            <a:ext cx="484697" cy="521452"/>
          </a:xfrm>
          <a:prstGeom prst="rect">
            <a:avLst/>
          </a:prstGeom>
        </p:spPr>
      </p:pic>
    </p:spTree>
    <p:extLst>
      <p:ext uri="{BB962C8B-B14F-4D97-AF65-F5344CB8AC3E}">
        <p14:creationId xmlns:p14="http://schemas.microsoft.com/office/powerpoint/2010/main" val="14863461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06381AD-4C2B-4745-99B1-0BBCE6131A71}"/>
              </a:ext>
            </a:extLst>
          </p:cNvPr>
          <p:cNvSpPr>
            <a:spLocks noGrp="1"/>
          </p:cNvSpPr>
          <p:nvPr>
            <p:ph type="body" sz="quarter" idx="10"/>
          </p:nvPr>
        </p:nvSpPr>
        <p:spPr>
          <a:xfrm>
            <a:off x="262045" y="35532"/>
            <a:ext cx="8679898" cy="318772"/>
          </a:xfrm>
          <a:prstGeom prst="rect">
            <a:avLst/>
          </a:prstGeom>
        </p:spPr>
        <p:txBody>
          <a:bodyPr/>
          <a:lstStyle/>
          <a:p>
            <a:r>
              <a:rPr lang="en-US" sz="1800" b="1" dirty="0" err="1"/>
              <a:t>Komunikasi</a:t>
            </a:r>
            <a:r>
              <a:rPr lang="en-US" sz="1800" b="1" dirty="0"/>
              <a:t> </a:t>
            </a:r>
            <a:r>
              <a:rPr lang="en-US" sz="1800" b="1" dirty="0" err="1"/>
              <a:t>dan</a:t>
            </a:r>
            <a:r>
              <a:rPr lang="en-US" sz="1800" b="1" dirty="0"/>
              <a:t> </a:t>
            </a:r>
            <a:r>
              <a:rPr lang="en-US" sz="1800" b="1" dirty="0" err="1"/>
              <a:t>Ilmu</a:t>
            </a:r>
            <a:r>
              <a:rPr lang="en-US" sz="1800" b="1" dirty="0"/>
              <a:t> </a:t>
            </a:r>
            <a:r>
              <a:rPr lang="en-US" sz="1800" b="1" dirty="0" err="1"/>
              <a:t>Komunikasi</a:t>
            </a:r>
            <a:r>
              <a:rPr lang="en-US" sz="1800" b="1" dirty="0"/>
              <a:t> </a:t>
            </a:r>
          </a:p>
        </p:txBody>
      </p:sp>
      <p:grpSp>
        <p:nvGrpSpPr>
          <p:cNvPr id="4" name="Group 3">
            <a:extLst>
              <a:ext uri="{FF2B5EF4-FFF2-40B4-BE49-F238E27FC236}">
                <a16:creationId xmlns:a16="http://schemas.microsoft.com/office/drawing/2014/main" id="{FB95198A-E95C-4E77-8F50-6DC67EB1AC04}"/>
              </a:ext>
            </a:extLst>
          </p:cNvPr>
          <p:cNvGrpSpPr/>
          <p:nvPr/>
        </p:nvGrpSpPr>
        <p:grpSpPr>
          <a:xfrm rot="19356937">
            <a:off x="75790" y="5487803"/>
            <a:ext cx="980088" cy="1161985"/>
            <a:chOff x="1670119" y="2043145"/>
            <a:chExt cx="2952072" cy="3254119"/>
          </a:xfrm>
        </p:grpSpPr>
        <p:sp>
          <p:nvSpPr>
            <p:cNvPr id="9" name="Rectangle 11">
              <a:extLst>
                <a:ext uri="{FF2B5EF4-FFF2-40B4-BE49-F238E27FC236}">
                  <a16:creationId xmlns:a16="http://schemas.microsoft.com/office/drawing/2014/main" id="{FD8AF530-6D8F-4888-8D5C-973ADCD2D09B}"/>
                </a:ext>
              </a:extLst>
            </p:cNvPr>
            <p:cNvSpPr/>
            <p:nvPr/>
          </p:nvSpPr>
          <p:spPr>
            <a:xfrm>
              <a:off x="1950893" y="2985237"/>
              <a:ext cx="2390525" cy="1116000"/>
            </a:xfrm>
            <a:custGeom>
              <a:avLst/>
              <a:gdLst/>
              <a:ahLst/>
              <a:cxnLst/>
              <a:rect l="l" t="t" r="r" b="b"/>
              <a:pathLst>
                <a:path w="2390525" h="1116000">
                  <a:moveTo>
                    <a:pt x="235871" y="0"/>
                  </a:moveTo>
                  <a:lnTo>
                    <a:pt x="2154656" y="0"/>
                  </a:lnTo>
                  <a:cubicBezTo>
                    <a:pt x="2298210" y="310471"/>
                    <a:pt x="2396706" y="714290"/>
                    <a:pt x="2390224" y="1069686"/>
                  </a:cubicBezTo>
                  <a:lnTo>
                    <a:pt x="2387265" y="1116000"/>
                  </a:lnTo>
                  <a:lnTo>
                    <a:pt x="3263" y="1116000"/>
                  </a:lnTo>
                  <a:cubicBezTo>
                    <a:pt x="665" y="1100130"/>
                    <a:pt x="302" y="1084652"/>
                    <a:pt x="302" y="1069685"/>
                  </a:cubicBezTo>
                  <a:cubicBezTo>
                    <a:pt x="-6179" y="714290"/>
                    <a:pt x="92317" y="310471"/>
                    <a:pt x="235871"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5">
                <a:solidFill>
                  <a:prstClr val="white"/>
                </a:solidFill>
              </a:endParaRPr>
            </a:p>
          </p:txBody>
        </p:sp>
        <p:sp>
          <p:nvSpPr>
            <p:cNvPr id="10" name="Rectangle 12">
              <a:extLst>
                <a:ext uri="{FF2B5EF4-FFF2-40B4-BE49-F238E27FC236}">
                  <a16:creationId xmlns:a16="http://schemas.microsoft.com/office/drawing/2014/main" id="{D01A8D53-E302-4747-8EA1-403D30F1031F}"/>
                </a:ext>
              </a:extLst>
            </p:cNvPr>
            <p:cNvSpPr/>
            <p:nvPr/>
          </p:nvSpPr>
          <p:spPr>
            <a:xfrm>
              <a:off x="1670119" y="4181264"/>
              <a:ext cx="2952072" cy="1116000"/>
            </a:xfrm>
            <a:custGeom>
              <a:avLst/>
              <a:gdLst/>
              <a:ahLst/>
              <a:cxnLst/>
              <a:rect l="l" t="t" r="r" b="b"/>
              <a:pathLst>
                <a:path w="2952072" h="1116000">
                  <a:moveTo>
                    <a:pt x="284416" y="0"/>
                  </a:moveTo>
                  <a:lnTo>
                    <a:pt x="2666659" y="0"/>
                  </a:lnTo>
                  <a:cubicBezTo>
                    <a:pt x="2658933" y="175805"/>
                    <a:pt x="2609068" y="405909"/>
                    <a:pt x="2539680" y="642275"/>
                  </a:cubicBezTo>
                  <a:lnTo>
                    <a:pt x="2849820" y="831816"/>
                  </a:lnTo>
                  <a:lnTo>
                    <a:pt x="2952072" y="1116000"/>
                  </a:lnTo>
                  <a:lnTo>
                    <a:pt x="0" y="1116000"/>
                  </a:lnTo>
                  <a:lnTo>
                    <a:pt x="102252" y="831816"/>
                  </a:lnTo>
                  <a:lnTo>
                    <a:pt x="411552" y="642787"/>
                  </a:lnTo>
                  <a:cubicBezTo>
                    <a:pt x="342079" y="406245"/>
                    <a:pt x="292147" y="175934"/>
                    <a:pt x="28441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5">
                <a:solidFill>
                  <a:prstClr val="white"/>
                </a:solidFill>
              </a:endParaRPr>
            </a:p>
          </p:txBody>
        </p:sp>
        <p:sp>
          <p:nvSpPr>
            <p:cNvPr id="12" name="Diagonal Stripe 17">
              <a:extLst>
                <a:ext uri="{FF2B5EF4-FFF2-40B4-BE49-F238E27FC236}">
                  <a16:creationId xmlns:a16="http://schemas.microsoft.com/office/drawing/2014/main" id="{0EDFC7C3-F0F6-403B-B244-862EE24053E9}"/>
                </a:ext>
              </a:extLst>
            </p:cNvPr>
            <p:cNvSpPr/>
            <p:nvPr/>
          </p:nvSpPr>
          <p:spPr>
            <a:xfrm rot="13500000">
              <a:off x="2388166" y="2062690"/>
              <a:ext cx="1515978" cy="1476887"/>
            </a:xfrm>
            <a:custGeom>
              <a:avLst/>
              <a:gdLst/>
              <a:ahLst/>
              <a:cxnLst/>
              <a:rect l="l" t="t" r="r" b="b"/>
              <a:pathLst>
                <a:path w="1515978" h="1476887">
                  <a:moveTo>
                    <a:pt x="1432872" y="1407768"/>
                  </a:moveTo>
                  <a:cubicBezTo>
                    <a:pt x="1044152" y="1532778"/>
                    <a:pt x="463423" y="1466296"/>
                    <a:pt x="96513" y="1380535"/>
                  </a:cubicBezTo>
                  <a:lnTo>
                    <a:pt x="0" y="1347296"/>
                  </a:lnTo>
                  <a:lnTo>
                    <a:pt x="1347296" y="0"/>
                  </a:lnTo>
                  <a:cubicBezTo>
                    <a:pt x="1360006" y="32393"/>
                    <a:pt x="1370814" y="64720"/>
                    <a:pt x="1380535" y="96513"/>
                  </a:cubicBezTo>
                  <a:cubicBezTo>
                    <a:pt x="1465987" y="462097"/>
                    <a:pt x="1607423" y="1036327"/>
                    <a:pt x="1432872" y="1407768"/>
                  </a:cubicBezTo>
                  <a:close/>
                  <a:moveTo>
                    <a:pt x="1430390" y="1413759"/>
                  </a:moveTo>
                  <a:cubicBezTo>
                    <a:pt x="1431325" y="1411814"/>
                    <a:pt x="1432251" y="1409863"/>
                    <a:pt x="1432872" y="1407768"/>
                  </a:cubicBezTo>
                  <a:lnTo>
                    <a:pt x="1434816" y="140728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25">
                <a:solidFill>
                  <a:prstClr val="black"/>
                </a:solidFill>
              </a:endParaRPr>
            </a:p>
          </p:txBody>
        </p:sp>
      </p:grpSp>
      <p:sp>
        <p:nvSpPr>
          <p:cNvPr id="41" name="Parallelogram 30">
            <a:extLst>
              <a:ext uri="{FF2B5EF4-FFF2-40B4-BE49-F238E27FC236}">
                <a16:creationId xmlns:a16="http://schemas.microsoft.com/office/drawing/2014/main" id="{E0FEB8E2-2B90-4B3D-973E-956A06ACA9CB}"/>
              </a:ext>
            </a:extLst>
          </p:cNvPr>
          <p:cNvSpPr/>
          <p:nvPr/>
        </p:nvSpPr>
        <p:spPr>
          <a:xfrm rot="19380000" flipH="1">
            <a:off x="2396928" y="4322259"/>
            <a:ext cx="263764" cy="264416"/>
          </a:xfrm>
          <a:custGeom>
            <a:avLst/>
            <a:gdLst/>
            <a:ahLst/>
            <a:cxnLst/>
            <a:rect l="l" t="t" r="r" b="b"/>
            <a:pathLst>
              <a:path w="3240000" h="3248012">
                <a:moveTo>
                  <a:pt x="712553" y="858820"/>
                </a:moveTo>
                <a:cubicBezTo>
                  <a:pt x="727950" y="858820"/>
                  <a:pt x="743348" y="864694"/>
                  <a:pt x="755096" y="876443"/>
                </a:cubicBezTo>
                <a:lnTo>
                  <a:pt x="1193671" y="1315016"/>
                </a:lnTo>
                <a:lnTo>
                  <a:pt x="1509169" y="999517"/>
                </a:lnTo>
                <a:cubicBezTo>
                  <a:pt x="1509517" y="999169"/>
                  <a:pt x="1509868" y="998827"/>
                  <a:pt x="1510414" y="998691"/>
                </a:cubicBezTo>
                <a:lnTo>
                  <a:pt x="1518932" y="988592"/>
                </a:lnTo>
                <a:cubicBezTo>
                  <a:pt x="1531945" y="978263"/>
                  <a:pt x="1547912" y="974188"/>
                  <a:pt x="1563209" y="975946"/>
                </a:cubicBezTo>
                <a:cubicBezTo>
                  <a:pt x="1578505" y="977705"/>
                  <a:pt x="1593131" y="985299"/>
                  <a:pt x="1603459" y="998313"/>
                </a:cubicBezTo>
                <a:lnTo>
                  <a:pt x="1892346" y="1362277"/>
                </a:lnTo>
                <a:lnTo>
                  <a:pt x="2149759" y="1177067"/>
                </a:lnTo>
                <a:lnTo>
                  <a:pt x="2151621" y="1174867"/>
                </a:lnTo>
                <a:cubicBezTo>
                  <a:pt x="2159033" y="1169006"/>
                  <a:pt x="2167397" y="1165168"/>
                  <a:pt x="2176160" y="1163802"/>
                </a:cubicBezTo>
                <a:cubicBezTo>
                  <a:pt x="2177188" y="1163485"/>
                  <a:pt x="2178237" y="1163269"/>
                  <a:pt x="2179375" y="1163558"/>
                </a:cubicBezTo>
                <a:cubicBezTo>
                  <a:pt x="2184768" y="1161771"/>
                  <a:pt x="2190389" y="1161654"/>
                  <a:pt x="2195921" y="1162300"/>
                </a:cubicBezTo>
                <a:cubicBezTo>
                  <a:pt x="2196662" y="1162386"/>
                  <a:pt x="2197402" y="1162487"/>
                  <a:pt x="2198081" y="1162987"/>
                </a:cubicBezTo>
                <a:cubicBezTo>
                  <a:pt x="2202197" y="1163290"/>
                  <a:pt x="2206218" y="1164270"/>
                  <a:pt x="2209739" y="1166702"/>
                </a:cubicBezTo>
                <a:cubicBezTo>
                  <a:pt x="2213116" y="1166857"/>
                  <a:pt x="2216051" y="1168231"/>
                  <a:pt x="2218766" y="1170038"/>
                </a:cubicBezTo>
                <a:cubicBezTo>
                  <a:pt x="2225342" y="1173160"/>
                  <a:pt x="2231151" y="1177875"/>
                  <a:pt x="2235489" y="1184194"/>
                </a:cubicBezTo>
                <a:lnTo>
                  <a:pt x="2236132" y="1184737"/>
                </a:lnTo>
                <a:lnTo>
                  <a:pt x="2236287" y="1184934"/>
                </a:lnTo>
                <a:lnTo>
                  <a:pt x="2238712" y="1187183"/>
                </a:lnTo>
                <a:cubicBezTo>
                  <a:pt x="2239115" y="1187744"/>
                  <a:pt x="2239507" y="1188310"/>
                  <a:pt x="2239574" y="1189090"/>
                </a:cubicBezTo>
                <a:lnTo>
                  <a:pt x="2540580" y="1569705"/>
                </a:lnTo>
                <a:cubicBezTo>
                  <a:pt x="2561191" y="1595768"/>
                  <a:pt x="2556772" y="1633604"/>
                  <a:pt x="2530710" y="1654215"/>
                </a:cubicBezTo>
                <a:cubicBezTo>
                  <a:pt x="2504647" y="1674827"/>
                  <a:pt x="2466811" y="1670408"/>
                  <a:pt x="2446199" y="1644345"/>
                </a:cubicBezTo>
                <a:lnTo>
                  <a:pt x="2177884" y="1305067"/>
                </a:lnTo>
                <a:lnTo>
                  <a:pt x="1934804" y="1479967"/>
                </a:lnTo>
                <a:cubicBezTo>
                  <a:pt x="1927367" y="1485317"/>
                  <a:pt x="1919123" y="1488726"/>
                  <a:pt x="1910598" y="1489881"/>
                </a:cubicBezTo>
                <a:cubicBezTo>
                  <a:pt x="1885257" y="1507791"/>
                  <a:pt x="1850121" y="1502627"/>
                  <a:pt x="1830495" y="1477903"/>
                </a:cubicBezTo>
                <a:lnTo>
                  <a:pt x="1551924" y="1126933"/>
                </a:lnTo>
                <a:lnTo>
                  <a:pt x="1239041" y="1439816"/>
                </a:lnTo>
                <a:cubicBezTo>
                  <a:pt x="1226569" y="1452288"/>
                  <a:pt x="1209983" y="1458139"/>
                  <a:pt x="1193674" y="1456888"/>
                </a:cubicBezTo>
                <a:cubicBezTo>
                  <a:pt x="1177363" y="1458142"/>
                  <a:pt x="1160774" y="1452290"/>
                  <a:pt x="1148301" y="1439816"/>
                </a:cubicBezTo>
                <a:lnTo>
                  <a:pt x="670011" y="961527"/>
                </a:lnTo>
                <a:cubicBezTo>
                  <a:pt x="646515" y="938031"/>
                  <a:pt x="646515" y="899938"/>
                  <a:pt x="670011" y="876442"/>
                </a:cubicBezTo>
                <a:cubicBezTo>
                  <a:pt x="681760" y="864694"/>
                  <a:pt x="697157" y="858820"/>
                  <a:pt x="712553" y="858820"/>
                </a:cubicBezTo>
                <a:close/>
                <a:moveTo>
                  <a:pt x="2790000" y="699581"/>
                </a:moveTo>
                <a:lnTo>
                  <a:pt x="450000" y="699581"/>
                </a:lnTo>
                <a:lnTo>
                  <a:pt x="450000" y="1851581"/>
                </a:lnTo>
                <a:lnTo>
                  <a:pt x="2790000" y="1851581"/>
                </a:lnTo>
                <a:close/>
                <a:moveTo>
                  <a:pt x="2987972" y="519497"/>
                </a:moveTo>
                <a:lnTo>
                  <a:pt x="2987972" y="2031665"/>
                </a:lnTo>
                <a:lnTo>
                  <a:pt x="252028" y="2031665"/>
                </a:lnTo>
                <a:lnTo>
                  <a:pt x="252028" y="519497"/>
                </a:lnTo>
                <a:close/>
                <a:moveTo>
                  <a:pt x="1620000" y="0"/>
                </a:moveTo>
                <a:cubicBezTo>
                  <a:pt x="1540462" y="0"/>
                  <a:pt x="1475984" y="64478"/>
                  <a:pt x="1475984" y="144016"/>
                </a:cubicBezTo>
                <a:lnTo>
                  <a:pt x="1475984" y="267469"/>
                </a:lnTo>
                <a:lnTo>
                  <a:pt x="0" y="267469"/>
                </a:lnTo>
                <a:lnTo>
                  <a:pt x="0" y="2283693"/>
                </a:lnTo>
                <a:lnTo>
                  <a:pt x="852101" y="2283693"/>
                </a:lnTo>
                <a:lnTo>
                  <a:pt x="323771" y="3248012"/>
                </a:lnTo>
                <a:lnTo>
                  <a:pt x="621526" y="3248012"/>
                </a:lnTo>
                <a:lnTo>
                  <a:pt x="1149856" y="2283693"/>
                </a:lnTo>
                <a:lnTo>
                  <a:pt x="2090146" y="2283693"/>
                </a:lnTo>
                <a:lnTo>
                  <a:pt x="2618476" y="3248012"/>
                </a:lnTo>
                <a:lnTo>
                  <a:pt x="2916231" y="3248012"/>
                </a:lnTo>
                <a:lnTo>
                  <a:pt x="2387901" y="2283693"/>
                </a:lnTo>
                <a:lnTo>
                  <a:pt x="3240000" y="2283693"/>
                </a:lnTo>
                <a:lnTo>
                  <a:pt x="3240000" y="267469"/>
                </a:lnTo>
                <a:lnTo>
                  <a:pt x="1764016" y="267469"/>
                </a:lnTo>
                <a:lnTo>
                  <a:pt x="1764016" y="144016"/>
                </a:lnTo>
                <a:cubicBezTo>
                  <a:pt x="1764016" y="64478"/>
                  <a:pt x="1699538" y="0"/>
                  <a:pt x="1620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sz="1350" dirty="0">
              <a:solidFill>
                <a:prstClr val="white"/>
              </a:solidFill>
            </a:endParaRPr>
          </a:p>
        </p:txBody>
      </p:sp>
      <p:sp>
        <p:nvSpPr>
          <p:cNvPr id="42" name="Rectangle 130">
            <a:extLst>
              <a:ext uri="{FF2B5EF4-FFF2-40B4-BE49-F238E27FC236}">
                <a16:creationId xmlns:a16="http://schemas.microsoft.com/office/drawing/2014/main" id="{B13FAA51-FBBA-4F21-B634-64B5FD492410}"/>
              </a:ext>
            </a:extLst>
          </p:cNvPr>
          <p:cNvSpPr/>
          <p:nvPr/>
        </p:nvSpPr>
        <p:spPr>
          <a:xfrm rot="19380000">
            <a:off x="1359132" y="3084075"/>
            <a:ext cx="253798" cy="254950"/>
          </a:xfrm>
          <a:custGeom>
            <a:avLst/>
            <a:gdLst/>
            <a:ahLst/>
            <a:cxnLst/>
            <a:rect l="l" t="t" r="r" b="b"/>
            <a:pathLst>
              <a:path w="371900" h="373588">
                <a:moveTo>
                  <a:pt x="297080" y="129105"/>
                </a:moveTo>
                <a:lnTo>
                  <a:pt x="284273" y="219737"/>
                </a:lnTo>
                <a:lnTo>
                  <a:pt x="305496" y="219737"/>
                </a:lnTo>
                <a:lnTo>
                  <a:pt x="333001" y="129105"/>
                </a:lnTo>
                <a:close/>
                <a:moveTo>
                  <a:pt x="228265" y="129105"/>
                </a:moveTo>
                <a:lnTo>
                  <a:pt x="228265" y="219737"/>
                </a:lnTo>
                <a:lnTo>
                  <a:pt x="250807" y="219737"/>
                </a:lnTo>
                <a:lnTo>
                  <a:pt x="263614" y="129105"/>
                </a:lnTo>
                <a:close/>
                <a:moveTo>
                  <a:pt x="157021" y="129105"/>
                </a:moveTo>
                <a:lnTo>
                  <a:pt x="175826" y="219737"/>
                </a:lnTo>
                <a:lnTo>
                  <a:pt x="195129" y="219737"/>
                </a:lnTo>
                <a:lnTo>
                  <a:pt x="195129" y="129105"/>
                </a:lnTo>
                <a:close/>
                <a:moveTo>
                  <a:pt x="93087" y="129105"/>
                </a:moveTo>
                <a:lnTo>
                  <a:pt x="117372" y="219737"/>
                </a:lnTo>
                <a:lnTo>
                  <a:pt x="141984" y="219737"/>
                </a:lnTo>
                <a:lnTo>
                  <a:pt x="123179" y="129105"/>
                </a:lnTo>
                <a:close/>
                <a:moveTo>
                  <a:pt x="58494" y="0"/>
                </a:moveTo>
                <a:lnTo>
                  <a:pt x="84208" y="95969"/>
                </a:lnTo>
                <a:lnTo>
                  <a:pt x="354346" y="95969"/>
                </a:lnTo>
                <a:lnTo>
                  <a:pt x="354346" y="97437"/>
                </a:lnTo>
                <a:cubicBezTo>
                  <a:pt x="356087" y="96136"/>
                  <a:pt x="357928" y="96353"/>
                  <a:pt x="359747" y="96905"/>
                </a:cubicBezTo>
                <a:lnTo>
                  <a:pt x="360371" y="97095"/>
                </a:lnTo>
                <a:cubicBezTo>
                  <a:pt x="368954" y="99700"/>
                  <a:pt x="373801" y="108770"/>
                  <a:pt x="371196" y="117354"/>
                </a:cubicBezTo>
                <a:lnTo>
                  <a:pt x="333339" y="242097"/>
                </a:lnTo>
                <a:cubicBezTo>
                  <a:pt x="331591" y="247858"/>
                  <a:pt x="326929" y="251935"/>
                  <a:pt x="321206" y="252122"/>
                </a:cubicBezTo>
                <a:lnTo>
                  <a:pt x="321206" y="252873"/>
                </a:lnTo>
                <a:lnTo>
                  <a:pt x="313576" y="252873"/>
                </a:lnTo>
                <a:cubicBezTo>
                  <a:pt x="313378" y="253010"/>
                  <a:pt x="313229" y="252967"/>
                  <a:pt x="313080" y="252922"/>
                </a:cubicBezTo>
                <a:lnTo>
                  <a:pt x="312919" y="252873"/>
                </a:lnTo>
                <a:lnTo>
                  <a:pt x="126251" y="252873"/>
                </a:lnTo>
                <a:lnTo>
                  <a:pt x="133971" y="281687"/>
                </a:lnTo>
                <a:lnTo>
                  <a:pt x="321075" y="281687"/>
                </a:lnTo>
                <a:lnTo>
                  <a:pt x="321075" y="314823"/>
                </a:lnTo>
                <a:lnTo>
                  <a:pt x="318480" y="314823"/>
                </a:lnTo>
                <a:cubicBezTo>
                  <a:pt x="329614" y="318311"/>
                  <a:pt x="336414" y="328969"/>
                  <a:pt x="336414" y="341215"/>
                </a:cubicBezTo>
                <a:cubicBezTo>
                  <a:pt x="336414" y="359094"/>
                  <a:pt x="321920" y="373588"/>
                  <a:pt x="304041" y="373588"/>
                </a:cubicBezTo>
                <a:cubicBezTo>
                  <a:pt x="286162" y="373588"/>
                  <a:pt x="271668" y="359094"/>
                  <a:pt x="271668" y="341215"/>
                </a:cubicBezTo>
                <a:cubicBezTo>
                  <a:pt x="271668" y="328969"/>
                  <a:pt x="278468" y="318311"/>
                  <a:pt x="289602" y="314823"/>
                </a:cubicBezTo>
                <a:lnTo>
                  <a:pt x="142850" y="314823"/>
                </a:lnTo>
                <a:lnTo>
                  <a:pt x="143397" y="316865"/>
                </a:lnTo>
                <a:cubicBezTo>
                  <a:pt x="151629" y="321811"/>
                  <a:pt x="156401" y="330956"/>
                  <a:pt x="156401" y="341215"/>
                </a:cubicBezTo>
                <a:cubicBezTo>
                  <a:pt x="156401" y="359094"/>
                  <a:pt x="141907" y="373588"/>
                  <a:pt x="124028" y="373588"/>
                </a:cubicBezTo>
                <a:cubicBezTo>
                  <a:pt x="106149" y="373588"/>
                  <a:pt x="91655" y="359094"/>
                  <a:pt x="91655" y="341215"/>
                </a:cubicBezTo>
                <a:cubicBezTo>
                  <a:pt x="91655" y="329356"/>
                  <a:pt x="98032" y="318986"/>
                  <a:pt x="108649" y="315212"/>
                </a:cubicBezTo>
                <a:lnTo>
                  <a:pt x="33542" y="34909"/>
                </a:lnTo>
                <a:lnTo>
                  <a:pt x="0" y="34909"/>
                </a:lnTo>
                <a:lnTo>
                  <a:pt x="0" y="1773"/>
                </a:lnTo>
                <a:lnTo>
                  <a:pt x="51879" y="177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sz="1350" dirty="0">
              <a:solidFill>
                <a:prstClr val="black"/>
              </a:solidFill>
            </a:endParaRPr>
          </a:p>
        </p:txBody>
      </p:sp>
      <p:sp>
        <p:nvSpPr>
          <p:cNvPr id="43" name="Rectangle 9">
            <a:extLst>
              <a:ext uri="{FF2B5EF4-FFF2-40B4-BE49-F238E27FC236}">
                <a16:creationId xmlns:a16="http://schemas.microsoft.com/office/drawing/2014/main" id="{9DD4C5F7-0D9C-4DA8-AABD-9BDD3C72EA1C}"/>
              </a:ext>
            </a:extLst>
          </p:cNvPr>
          <p:cNvSpPr/>
          <p:nvPr/>
        </p:nvSpPr>
        <p:spPr>
          <a:xfrm rot="19380000">
            <a:off x="934125" y="2480518"/>
            <a:ext cx="278837" cy="278384"/>
          </a:xfrm>
          <a:custGeom>
            <a:avLst/>
            <a:gdLst/>
            <a:ahLst/>
            <a:cxnLst/>
            <a:rect l="l" t="t" r="r" b="b"/>
            <a:pathLst>
              <a:path w="3228210" h="3222968">
                <a:moveTo>
                  <a:pt x="1619999" y="642446"/>
                </a:moveTo>
                <a:lnTo>
                  <a:pt x="2664115" y="1686562"/>
                </a:lnTo>
                <a:lnTo>
                  <a:pt x="2664116" y="1686562"/>
                </a:lnTo>
                <a:lnTo>
                  <a:pt x="2664116" y="3222968"/>
                </a:lnTo>
                <a:lnTo>
                  <a:pt x="2015013" y="3222968"/>
                </a:lnTo>
                <a:lnTo>
                  <a:pt x="2015013" y="2511495"/>
                </a:lnTo>
                <a:cubicBezTo>
                  <a:pt x="2015013" y="2399422"/>
                  <a:pt x="1924159" y="2308568"/>
                  <a:pt x="1812086" y="2308568"/>
                </a:cubicBezTo>
                <a:lnTo>
                  <a:pt x="1427912" y="2308568"/>
                </a:lnTo>
                <a:cubicBezTo>
                  <a:pt x="1315839" y="2308568"/>
                  <a:pt x="1224985" y="2399422"/>
                  <a:pt x="1224985" y="2511495"/>
                </a:cubicBezTo>
                <a:lnTo>
                  <a:pt x="1224985" y="3222968"/>
                </a:lnTo>
                <a:lnTo>
                  <a:pt x="575882" y="3222968"/>
                </a:lnTo>
                <a:lnTo>
                  <a:pt x="575882" y="1686562"/>
                </a:lnTo>
                <a:lnTo>
                  <a:pt x="575884" y="1686562"/>
                </a:lnTo>
                <a:close/>
                <a:moveTo>
                  <a:pt x="509997" y="122689"/>
                </a:moveTo>
                <a:lnTo>
                  <a:pt x="942045" y="122689"/>
                </a:lnTo>
                <a:lnTo>
                  <a:pt x="942045" y="542556"/>
                </a:lnTo>
                <a:lnTo>
                  <a:pt x="509997" y="974604"/>
                </a:lnTo>
                <a:close/>
                <a:moveTo>
                  <a:pt x="1620001" y="7099"/>
                </a:moveTo>
                <a:lnTo>
                  <a:pt x="3228210" y="1686560"/>
                </a:lnTo>
                <a:lnTo>
                  <a:pt x="2900441" y="1686560"/>
                </a:lnTo>
                <a:lnTo>
                  <a:pt x="1620001" y="349390"/>
                </a:lnTo>
                <a:close/>
                <a:moveTo>
                  <a:pt x="1619999" y="0"/>
                </a:moveTo>
                <a:lnTo>
                  <a:pt x="1619999" y="342291"/>
                </a:lnTo>
                <a:lnTo>
                  <a:pt x="330172" y="1679462"/>
                </a:lnTo>
                <a:lnTo>
                  <a:pt x="0" y="167946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sz="1350" dirty="0">
              <a:solidFill>
                <a:prstClr val="white"/>
              </a:solidFill>
            </a:endParaRPr>
          </a:p>
        </p:txBody>
      </p:sp>
      <p:sp>
        <p:nvSpPr>
          <p:cNvPr id="44" name="Freeform 18">
            <a:extLst>
              <a:ext uri="{FF2B5EF4-FFF2-40B4-BE49-F238E27FC236}">
                <a16:creationId xmlns:a16="http://schemas.microsoft.com/office/drawing/2014/main" id="{91CE22F6-13F8-41BF-954D-6DD0F2E2A4C4}"/>
              </a:ext>
            </a:extLst>
          </p:cNvPr>
          <p:cNvSpPr/>
          <p:nvPr/>
        </p:nvSpPr>
        <p:spPr>
          <a:xfrm rot="19380000">
            <a:off x="1861117" y="3744030"/>
            <a:ext cx="320579" cy="258731"/>
          </a:xfrm>
          <a:custGeom>
            <a:avLst/>
            <a:gdLst/>
            <a:ahLst/>
            <a:cxnLst/>
            <a:rect l="l" t="t" r="r" b="b"/>
            <a:pathLst>
              <a:path w="3307788" h="2669631">
                <a:moveTo>
                  <a:pt x="2793832" y="1478391"/>
                </a:moveTo>
                <a:cubicBezTo>
                  <a:pt x="2772990" y="1635402"/>
                  <a:pt x="2717678" y="1784517"/>
                  <a:pt x="2633007" y="1915952"/>
                </a:cubicBezTo>
                <a:cubicBezTo>
                  <a:pt x="2695386" y="1951862"/>
                  <a:pt x="2772768" y="1955673"/>
                  <a:pt x="2841607" y="1924185"/>
                </a:cubicBezTo>
                <a:cubicBezTo>
                  <a:pt x="2943442" y="1877605"/>
                  <a:pt x="2999062" y="1766364"/>
                  <a:pt x="2975226" y="1656948"/>
                </a:cubicBezTo>
                <a:cubicBezTo>
                  <a:pt x="2955176" y="1564911"/>
                  <a:pt x="2883463" y="1495086"/>
                  <a:pt x="2793832" y="1478391"/>
                </a:cubicBezTo>
                <a:close/>
                <a:moveTo>
                  <a:pt x="2807611" y="1247700"/>
                </a:moveTo>
                <a:lnTo>
                  <a:pt x="2807472" y="1256060"/>
                </a:lnTo>
                <a:cubicBezTo>
                  <a:pt x="2994195" y="1281771"/>
                  <a:pt x="3148201" y="1421768"/>
                  <a:pt x="3189276" y="1610317"/>
                </a:cubicBezTo>
                <a:cubicBezTo>
                  <a:pt x="3235041" y="1820393"/>
                  <a:pt x="3128252" y="2033972"/>
                  <a:pt x="2932732" y="2123406"/>
                </a:cubicBezTo>
                <a:cubicBezTo>
                  <a:pt x="2789297" y="2189015"/>
                  <a:pt x="2626543" y="2174805"/>
                  <a:pt x="2499470" y="2094044"/>
                </a:cubicBezTo>
                <a:cubicBezTo>
                  <a:pt x="2427194" y="2172627"/>
                  <a:pt x="2343030" y="2241391"/>
                  <a:pt x="2248861" y="2297980"/>
                </a:cubicBezTo>
                <a:cubicBezTo>
                  <a:pt x="2178351" y="2340352"/>
                  <a:pt x="2104446" y="2374567"/>
                  <a:pt x="2027600" y="2398134"/>
                </a:cubicBezTo>
                <a:lnTo>
                  <a:pt x="3307788" y="2397615"/>
                </a:lnTo>
                <a:cubicBezTo>
                  <a:pt x="3265361" y="2549905"/>
                  <a:pt x="2537441" y="2669620"/>
                  <a:pt x="1653814" y="2669631"/>
                </a:cubicBezTo>
                <a:cubicBezTo>
                  <a:pt x="773102" y="2669642"/>
                  <a:pt x="46417" y="2550707"/>
                  <a:pt x="0" y="2398955"/>
                </a:cubicBezTo>
                <a:lnTo>
                  <a:pt x="1280678" y="2398436"/>
                </a:lnTo>
                <a:cubicBezTo>
                  <a:pt x="1203764" y="2374915"/>
                  <a:pt x="1129786" y="2340732"/>
                  <a:pt x="1059201" y="2298380"/>
                </a:cubicBezTo>
                <a:cubicBezTo>
                  <a:pt x="693039" y="2078675"/>
                  <a:pt x="477900" y="1674935"/>
                  <a:pt x="499745" y="1248476"/>
                </a:cubicBezTo>
                <a:close/>
                <a:moveTo>
                  <a:pt x="1331611" y="201752"/>
                </a:moveTo>
                <a:cubicBezTo>
                  <a:pt x="1206335" y="290902"/>
                  <a:pt x="1124761" y="308382"/>
                  <a:pt x="1132336" y="435988"/>
                </a:cubicBezTo>
                <a:cubicBezTo>
                  <a:pt x="1160888" y="640507"/>
                  <a:pt x="1527973" y="617783"/>
                  <a:pt x="1498839" y="840365"/>
                </a:cubicBezTo>
                <a:cubicBezTo>
                  <a:pt x="1455138" y="960979"/>
                  <a:pt x="1395705" y="987199"/>
                  <a:pt x="1213910" y="1052459"/>
                </a:cubicBezTo>
                <a:cubicBezTo>
                  <a:pt x="1331028" y="972050"/>
                  <a:pt x="1364241" y="921357"/>
                  <a:pt x="1360745" y="809484"/>
                </a:cubicBezTo>
                <a:cubicBezTo>
                  <a:pt x="1360746" y="646916"/>
                  <a:pt x="1111360" y="626523"/>
                  <a:pt x="1020462" y="495421"/>
                </a:cubicBezTo>
                <a:cubicBezTo>
                  <a:pt x="941218" y="374224"/>
                  <a:pt x="1061250" y="280996"/>
                  <a:pt x="1331611" y="201752"/>
                </a:cubicBezTo>
                <a:close/>
                <a:moveTo>
                  <a:pt x="2164365" y="80223"/>
                </a:moveTo>
                <a:cubicBezTo>
                  <a:pt x="2021192" y="182108"/>
                  <a:pt x="1927964" y="202086"/>
                  <a:pt x="1936621" y="347922"/>
                </a:cubicBezTo>
                <a:cubicBezTo>
                  <a:pt x="1969252" y="581657"/>
                  <a:pt x="2388778" y="555687"/>
                  <a:pt x="2355482" y="810066"/>
                </a:cubicBezTo>
                <a:cubicBezTo>
                  <a:pt x="2305538" y="947910"/>
                  <a:pt x="2237615" y="977876"/>
                  <a:pt x="2029849" y="1052459"/>
                </a:cubicBezTo>
                <a:cubicBezTo>
                  <a:pt x="2163698" y="960563"/>
                  <a:pt x="2201656" y="902628"/>
                  <a:pt x="2197660" y="774773"/>
                </a:cubicBezTo>
                <a:cubicBezTo>
                  <a:pt x="2197661" y="588982"/>
                  <a:pt x="1912649" y="565676"/>
                  <a:pt x="1808765" y="415844"/>
                </a:cubicBezTo>
                <a:cubicBezTo>
                  <a:pt x="1718201" y="277334"/>
                  <a:pt x="1855380" y="170787"/>
                  <a:pt x="2164365" y="80223"/>
                </a:cubicBezTo>
                <a:close/>
                <a:moveTo>
                  <a:pt x="1754169" y="0"/>
                </a:moveTo>
                <a:cubicBezTo>
                  <a:pt x="1583512" y="121444"/>
                  <a:pt x="1472387" y="145257"/>
                  <a:pt x="1482706" y="319088"/>
                </a:cubicBezTo>
                <a:cubicBezTo>
                  <a:pt x="1521601" y="597693"/>
                  <a:pt x="2021663" y="566738"/>
                  <a:pt x="1981975" y="869950"/>
                </a:cubicBezTo>
                <a:cubicBezTo>
                  <a:pt x="1922443" y="1034256"/>
                  <a:pt x="1841481" y="1069974"/>
                  <a:pt x="1593831" y="1158875"/>
                </a:cubicBezTo>
                <a:cubicBezTo>
                  <a:pt x="1753374" y="1049338"/>
                  <a:pt x="1798619" y="980281"/>
                  <a:pt x="1793856" y="827882"/>
                </a:cubicBezTo>
                <a:cubicBezTo>
                  <a:pt x="1793857" y="606424"/>
                  <a:pt x="1454132" y="578644"/>
                  <a:pt x="1330306" y="400050"/>
                </a:cubicBezTo>
                <a:cubicBezTo>
                  <a:pt x="1222356" y="234950"/>
                  <a:pt x="1385869" y="107950"/>
                  <a:pt x="175416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sz="1350" dirty="0">
              <a:solidFill>
                <a:prstClr val="white"/>
              </a:solidFill>
            </a:endParaRPr>
          </a:p>
        </p:txBody>
      </p:sp>
      <p:graphicFrame>
        <p:nvGraphicFramePr>
          <p:cNvPr id="45" name="Diagram 44"/>
          <p:cNvGraphicFramePr/>
          <p:nvPr>
            <p:extLst>
              <p:ext uri="{D42A27DB-BD31-4B8C-83A1-F6EECF244321}">
                <p14:modId xmlns:p14="http://schemas.microsoft.com/office/powerpoint/2010/main" val="1610789027"/>
              </p:ext>
            </p:extLst>
          </p:nvPr>
        </p:nvGraphicFramePr>
        <p:xfrm>
          <a:off x="818359" y="908720"/>
          <a:ext cx="795453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701799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06381AD-4C2B-4745-99B1-0BBCE6131A71}"/>
              </a:ext>
            </a:extLst>
          </p:cNvPr>
          <p:cNvSpPr>
            <a:spLocks noGrp="1"/>
          </p:cNvSpPr>
          <p:nvPr>
            <p:ph type="body" sz="quarter" idx="10"/>
          </p:nvPr>
        </p:nvSpPr>
        <p:spPr>
          <a:xfrm>
            <a:off x="251520" y="188640"/>
            <a:ext cx="8679898" cy="318772"/>
          </a:xfrm>
          <a:prstGeom prst="rect">
            <a:avLst/>
          </a:prstGeom>
        </p:spPr>
        <p:txBody>
          <a:bodyPr/>
          <a:lstStyle/>
          <a:p>
            <a:r>
              <a:rPr lang="en-US" sz="1800" b="1" dirty="0" err="1"/>
              <a:t>Komunikasi</a:t>
            </a:r>
            <a:r>
              <a:rPr lang="en-US" sz="1800" b="1" dirty="0"/>
              <a:t> </a:t>
            </a:r>
            <a:r>
              <a:rPr lang="en-US" sz="1800" b="1" dirty="0" err="1"/>
              <a:t>dan</a:t>
            </a:r>
            <a:r>
              <a:rPr lang="en-US" sz="1800" b="1" dirty="0"/>
              <a:t> </a:t>
            </a:r>
            <a:r>
              <a:rPr lang="en-US" sz="1800" b="1" dirty="0" err="1"/>
              <a:t>Ilmu</a:t>
            </a:r>
            <a:r>
              <a:rPr lang="en-US" sz="1800" b="1" dirty="0"/>
              <a:t> </a:t>
            </a:r>
            <a:r>
              <a:rPr lang="en-US" sz="1800" b="1" dirty="0" err="1"/>
              <a:t>Komunikasi</a:t>
            </a:r>
            <a:r>
              <a:rPr lang="en-US" sz="1800" b="1" dirty="0"/>
              <a:t> </a:t>
            </a:r>
          </a:p>
        </p:txBody>
      </p:sp>
      <p:sp>
        <p:nvSpPr>
          <p:cNvPr id="41" name="Parallelogram 30">
            <a:extLst>
              <a:ext uri="{FF2B5EF4-FFF2-40B4-BE49-F238E27FC236}">
                <a16:creationId xmlns:a16="http://schemas.microsoft.com/office/drawing/2014/main" id="{E0FEB8E2-2B90-4B3D-973E-956A06ACA9CB}"/>
              </a:ext>
            </a:extLst>
          </p:cNvPr>
          <p:cNvSpPr/>
          <p:nvPr/>
        </p:nvSpPr>
        <p:spPr>
          <a:xfrm rot="19380000" flipH="1">
            <a:off x="2396928" y="4322259"/>
            <a:ext cx="263764" cy="264416"/>
          </a:xfrm>
          <a:custGeom>
            <a:avLst/>
            <a:gdLst/>
            <a:ahLst/>
            <a:cxnLst/>
            <a:rect l="l" t="t" r="r" b="b"/>
            <a:pathLst>
              <a:path w="3240000" h="3248012">
                <a:moveTo>
                  <a:pt x="712553" y="858820"/>
                </a:moveTo>
                <a:cubicBezTo>
                  <a:pt x="727950" y="858820"/>
                  <a:pt x="743348" y="864694"/>
                  <a:pt x="755096" y="876443"/>
                </a:cubicBezTo>
                <a:lnTo>
                  <a:pt x="1193671" y="1315016"/>
                </a:lnTo>
                <a:lnTo>
                  <a:pt x="1509169" y="999517"/>
                </a:lnTo>
                <a:cubicBezTo>
                  <a:pt x="1509517" y="999169"/>
                  <a:pt x="1509868" y="998827"/>
                  <a:pt x="1510414" y="998691"/>
                </a:cubicBezTo>
                <a:lnTo>
                  <a:pt x="1518932" y="988592"/>
                </a:lnTo>
                <a:cubicBezTo>
                  <a:pt x="1531945" y="978263"/>
                  <a:pt x="1547912" y="974188"/>
                  <a:pt x="1563209" y="975946"/>
                </a:cubicBezTo>
                <a:cubicBezTo>
                  <a:pt x="1578505" y="977705"/>
                  <a:pt x="1593131" y="985299"/>
                  <a:pt x="1603459" y="998313"/>
                </a:cubicBezTo>
                <a:lnTo>
                  <a:pt x="1892346" y="1362277"/>
                </a:lnTo>
                <a:lnTo>
                  <a:pt x="2149759" y="1177067"/>
                </a:lnTo>
                <a:lnTo>
                  <a:pt x="2151621" y="1174867"/>
                </a:lnTo>
                <a:cubicBezTo>
                  <a:pt x="2159033" y="1169006"/>
                  <a:pt x="2167397" y="1165168"/>
                  <a:pt x="2176160" y="1163802"/>
                </a:cubicBezTo>
                <a:cubicBezTo>
                  <a:pt x="2177188" y="1163485"/>
                  <a:pt x="2178237" y="1163269"/>
                  <a:pt x="2179375" y="1163558"/>
                </a:cubicBezTo>
                <a:cubicBezTo>
                  <a:pt x="2184768" y="1161771"/>
                  <a:pt x="2190389" y="1161654"/>
                  <a:pt x="2195921" y="1162300"/>
                </a:cubicBezTo>
                <a:cubicBezTo>
                  <a:pt x="2196662" y="1162386"/>
                  <a:pt x="2197402" y="1162487"/>
                  <a:pt x="2198081" y="1162987"/>
                </a:cubicBezTo>
                <a:cubicBezTo>
                  <a:pt x="2202197" y="1163290"/>
                  <a:pt x="2206218" y="1164270"/>
                  <a:pt x="2209739" y="1166702"/>
                </a:cubicBezTo>
                <a:cubicBezTo>
                  <a:pt x="2213116" y="1166857"/>
                  <a:pt x="2216051" y="1168231"/>
                  <a:pt x="2218766" y="1170038"/>
                </a:cubicBezTo>
                <a:cubicBezTo>
                  <a:pt x="2225342" y="1173160"/>
                  <a:pt x="2231151" y="1177875"/>
                  <a:pt x="2235489" y="1184194"/>
                </a:cubicBezTo>
                <a:lnTo>
                  <a:pt x="2236132" y="1184737"/>
                </a:lnTo>
                <a:lnTo>
                  <a:pt x="2236287" y="1184934"/>
                </a:lnTo>
                <a:lnTo>
                  <a:pt x="2238712" y="1187183"/>
                </a:lnTo>
                <a:cubicBezTo>
                  <a:pt x="2239115" y="1187744"/>
                  <a:pt x="2239507" y="1188310"/>
                  <a:pt x="2239574" y="1189090"/>
                </a:cubicBezTo>
                <a:lnTo>
                  <a:pt x="2540580" y="1569705"/>
                </a:lnTo>
                <a:cubicBezTo>
                  <a:pt x="2561191" y="1595768"/>
                  <a:pt x="2556772" y="1633604"/>
                  <a:pt x="2530710" y="1654215"/>
                </a:cubicBezTo>
                <a:cubicBezTo>
                  <a:pt x="2504647" y="1674827"/>
                  <a:pt x="2466811" y="1670408"/>
                  <a:pt x="2446199" y="1644345"/>
                </a:cubicBezTo>
                <a:lnTo>
                  <a:pt x="2177884" y="1305067"/>
                </a:lnTo>
                <a:lnTo>
                  <a:pt x="1934804" y="1479967"/>
                </a:lnTo>
                <a:cubicBezTo>
                  <a:pt x="1927367" y="1485317"/>
                  <a:pt x="1919123" y="1488726"/>
                  <a:pt x="1910598" y="1489881"/>
                </a:cubicBezTo>
                <a:cubicBezTo>
                  <a:pt x="1885257" y="1507791"/>
                  <a:pt x="1850121" y="1502627"/>
                  <a:pt x="1830495" y="1477903"/>
                </a:cubicBezTo>
                <a:lnTo>
                  <a:pt x="1551924" y="1126933"/>
                </a:lnTo>
                <a:lnTo>
                  <a:pt x="1239041" y="1439816"/>
                </a:lnTo>
                <a:cubicBezTo>
                  <a:pt x="1226569" y="1452288"/>
                  <a:pt x="1209983" y="1458139"/>
                  <a:pt x="1193674" y="1456888"/>
                </a:cubicBezTo>
                <a:cubicBezTo>
                  <a:pt x="1177363" y="1458142"/>
                  <a:pt x="1160774" y="1452290"/>
                  <a:pt x="1148301" y="1439816"/>
                </a:cubicBezTo>
                <a:lnTo>
                  <a:pt x="670011" y="961527"/>
                </a:lnTo>
                <a:cubicBezTo>
                  <a:pt x="646515" y="938031"/>
                  <a:pt x="646515" y="899938"/>
                  <a:pt x="670011" y="876442"/>
                </a:cubicBezTo>
                <a:cubicBezTo>
                  <a:pt x="681760" y="864694"/>
                  <a:pt x="697157" y="858820"/>
                  <a:pt x="712553" y="858820"/>
                </a:cubicBezTo>
                <a:close/>
                <a:moveTo>
                  <a:pt x="2790000" y="699581"/>
                </a:moveTo>
                <a:lnTo>
                  <a:pt x="450000" y="699581"/>
                </a:lnTo>
                <a:lnTo>
                  <a:pt x="450000" y="1851581"/>
                </a:lnTo>
                <a:lnTo>
                  <a:pt x="2790000" y="1851581"/>
                </a:lnTo>
                <a:close/>
                <a:moveTo>
                  <a:pt x="2987972" y="519497"/>
                </a:moveTo>
                <a:lnTo>
                  <a:pt x="2987972" y="2031665"/>
                </a:lnTo>
                <a:lnTo>
                  <a:pt x="252028" y="2031665"/>
                </a:lnTo>
                <a:lnTo>
                  <a:pt x="252028" y="519497"/>
                </a:lnTo>
                <a:close/>
                <a:moveTo>
                  <a:pt x="1620000" y="0"/>
                </a:moveTo>
                <a:cubicBezTo>
                  <a:pt x="1540462" y="0"/>
                  <a:pt x="1475984" y="64478"/>
                  <a:pt x="1475984" y="144016"/>
                </a:cubicBezTo>
                <a:lnTo>
                  <a:pt x="1475984" y="267469"/>
                </a:lnTo>
                <a:lnTo>
                  <a:pt x="0" y="267469"/>
                </a:lnTo>
                <a:lnTo>
                  <a:pt x="0" y="2283693"/>
                </a:lnTo>
                <a:lnTo>
                  <a:pt x="852101" y="2283693"/>
                </a:lnTo>
                <a:lnTo>
                  <a:pt x="323771" y="3248012"/>
                </a:lnTo>
                <a:lnTo>
                  <a:pt x="621526" y="3248012"/>
                </a:lnTo>
                <a:lnTo>
                  <a:pt x="1149856" y="2283693"/>
                </a:lnTo>
                <a:lnTo>
                  <a:pt x="2090146" y="2283693"/>
                </a:lnTo>
                <a:lnTo>
                  <a:pt x="2618476" y="3248012"/>
                </a:lnTo>
                <a:lnTo>
                  <a:pt x="2916231" y="3248012"/>
                </a:lnTo>
                <a:lnTo>
                  <a:pt x="2387901" y="2283693"/>
                </a:lnTo>
                <a:lnTo>
                  <a:pt x="3240000" y="2283693"/>
                </a:lnTo>
                <a:lnTo>
                  <a:pt x="3240000" y="267469"/>
                </a:lnTo>
                <a:lnTo>
                  <a:pt x="1764016" y="267469"/>
                </a:lnTo>
                <a:lnTo>
                  <a:pt x="1764016" y="144016"/>
                </a:lnTo>
                <a:cubicBezTo>
                  <a:pt x="1764016" y="64478"/>
                  <a:pt x="1699538" y="0"/>
                  <a:pt x="1620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sz="1350" dirty="0">
              <a:solidFill>
                <a:prstClr val="white"/>
              </a:solidFill>
            </a:endParaRPr>
          </a:p>
        </p:txBody>
      </p:sp>
      <p:sp>
        <p:nvSpPr>
          <p:cNvPr id="42" name="Rectangle 130">
            <a:extLst>
              <a:ext uri="{FF2B5EF4-FFF2-40B4-BE49-F238E27FC236}">
                <a16:creationId xmlns:a16="http://schemas.microsoft.com/office/drawing/2014/main" id="{B13FAA51-FBBA-4F21-B634-64B5FD492410}"/>
              </a:ext>
            </a:extLst>
          </p:cNvPr>
          <p:cNvSpPr/>
          <p:nvPr/>
        </p:nvSpPr>
        <p:spPr>
          <a:xfrm rot="19380000">
            <a:off x="1359132" y="3084075"/>
            <a:ext cx="253798" cy="254950"/>
          </a:xfrm>
          <a:custGeom>
            <a:avLst/>
            <a:gdLst/>
            <a:ahLst/>
            <a:cxnLst/>
            <a:rect l="l" t="t" r="r" b="b"/>
            <a:pathLst>
              <a:path w="371900" h="373588">
                <a:moveTo>
                  <a:pt x="297080" y="129105"/>
                </a:moveTo>
                <a:lnTo>
                  <a:pt x="284273" y="219737"/>
                </a:lnTo>
                <a:lnTo>
                  <a:pt x="305496" y="219737"/>
                </a:lnTo>
                <a:lnTo>
                  <a:pt x="333001" y="129105"/>
                </a:lnTo>
                <a:close/>
                <a:moveTo>
                  <a:pt x="228265" y="129105"/>
                </a:moveTo>
                <a:lnTo>
                  <a:pt x="228265" y="219737"/>
                </a:lnTo>
                <a:lnTo>
                  <a:pt x="250807" y="219737"/>
                </a:lnTo>
                <a:lnTo>
                  <a:pt x="263614" y="129105"/>
                </a:lnTo>
                <a:close/>
                <a:moveTo>
                  <a:pt x="157021" y="129105"/>
                </a:moveTo>
                <a:lnTo>
                  <a:pt x="175826" y="219737"/>
                </a:lnTo>
                <a:lnTo>
                  <a:pt x="195129" y="219737"/>
                </a:lnTo>
                <a:lnTo>
                  <a:pt x="195129" y="129105"/>
                </a:lnTo>
                <a:close/>
                <a:moveTo>
                  <a:pt x="93087" y="129105"/>
                </a:moveTo>
                <a:lnTo>
                  <a:pt x="117372" y="219737"/>
                </a:lnTo>
                <a:lnTo>
                  <a:pt x="141984" y="219737"/>
                </a:lnTo>
                <a:lnTo>
                  <a:pt x="123179" y="129105"/>
                </a:lnTo>
                <a:close/>
                <a:moveTo>
                  <a:pt x="58494" y="0"/>
                </a:moveTo>
                <a:lnTo>
                  <a:pt x="84208" y="95969"/>
                </a:lnTo>
                <a:lnTo>
                  <a:pt x="354346" y="95969"/>
                </a:lnTo>
                <a:lnTo>
                  <a:pt x="354346" y="97437"/>
                </a:lnTo>
                <a:cubicBezTo>
                  <a:pt x="356087" y="96136"/>
                  <a:pt x="357928" y="96353"/>
                  <a:pt x="359747" y="96905"/>
                </a:cubicBezTo>
                <a:lnTo>
                  <a:pt x="360371" y="97095"/>
                </a:lnTo>
                <a:cubicBezTo>
                  <a:pt x="368954" y="99700"/>
                  <a:pt x="373801" y="108770"/>
                  <a:pt x="371196" y="117354"/>
                </a:cubicBezTo>
                <a:lnTo>
                  <a:pt x="333339" y="242097"/>
                </a:lnTo>
                <a:cubicBezTo>
                  <a:pt x="331591" y="247858"/>
                  <a:pt x="326929" y="251935"/>
                  <a:pt x="321206" y="252122"/>
                </a:cubicBezTo>
                <a:lnTo>
                  <a:pt x="321206" y="252873"/>
                </a:lnTo>
                <a:lnTo>
                  <a:pt x="313576" y="252873"/>
                </a:lnTo>
                <a:cubicBezTo>
                  <a:pt x="313378" y="253010"/>
                  <a:pt x="313229" y="252967"/>
                  <a:pt x="313080" y="252922"/>
                </a:cubicBezTo>
                <a:lnTo>
                  <a:pt x="312919" y="252873"/>
                </a:lnTo>
                <a:lnTo>
                  <a:pt x="126251" y="252873"/>
                </a:lnTo>
                <a:lnTo>
                  <a:pt x="133971" y="281687"/>
                </a:lnTo>
                <a:lnTo>
                  <a:pt x="321075" y="281687"/>
                </a:lnTo>
                <a:lnTo>
                  <a:pt x="321075" y="314823"/>
                </a:lnTo>
                <a:lnTo>
                  <a:pt x="318480" y="314823"/>
                </a:lnTo>
                <a:cubicBezTo>
                  <a:pt x="329614" y="318311"/>
                  <a:pt x="336414" y="328969"/>
                  <a:pt x="336414" y="341215"/>
                </a:cubicBezTo>
                <a:cubicBezTo>
                  <a:pt x="336414" y="359094"/>
                  <a:pt x="321920" y="373588"/>
                  <a:pt x="304041" y="373588"/>
                </a:cubicBezTo>
                <a:cubicBezTo>
                  <a:pt x="286162" y="373588"/>
                  <a:pt x="271668" y="359094"/>
                  <a:pt x="271668" y="341215"/>
                </a:cubicBezTo>
                <a:cubicBezTo>
                  <a:pt x="271668" y="328969"/>
                  <a:pt x="278468" y="318311"/>
                  <a:pt x="289602" y="314823"/>
                </a:cubicBezTo>
                <a:lnTo>
                  <a:pt x="142850" y="314823"/>
                </a:lnTo>
                <a:lnTo>
                  <a:pt x="143397" y="316865"/>
                </a:lnTo>
                <a:cubicBezTo>
                  <a:pt x="151629" y="321811"/>
                  <a:pt x="156401" y="330956"/>
                  <a:pt x="156401" y="341215"/>
                </a:cubicBezTo>
                <a:cubicBezTo>
                  <a:pt x="156401" y="359094"/>
                  <a:pt x="141907" y="373588"/>
                  <a:pt x="124028" y="373588"/>
                </a:cubicBezTo>
                <a:cubicBezTo>
                  <a:pt x="106149" y="373588"/>
                  <a:pt x="91655" y="359094"/>
                  <a:pt x="91655" y="341215"/>
                </a:cubicBezTo>
                <a:cubicBezTo>
                  <a:pt x="91655" y="329356"/>
                  <a:pt x="98032" y="318986"/>
                  <a:pt x="108649" y="315212"/>
                </a:cubicBezTo>
                <a:lnTo>
                  <a:pt x="33542" y="34909"/>
                </a:lnTo>
                <a:lnTo>
                  <a:pt x="0" y="34909"/>
                </a:lnTo>
                <a:lnTo>
                  <a:pt x="0" y="1773"/>
                </a:lnTo>
                <a:lnTo>
                  <a:pt x="51879" y="177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sz="1350" dirty="0">
              <a:solidFill>
                <a:prstClr val="black"/>
              </a:solidFill>
            </a:endParaRPr>
          </a:p>
        </p:txBody>
      </p:sp>
      <p:sp>
        <p:nvSpPr>
          <p:cNvPr id="43" name="Rectangle 9">
            <a:extLst>
              <a:ext uri="{FF2B5EF4-FFF2-40B4-BE49-F238E27FC236}">
                <a16:creationId xmlns:a16="http://schemas.microsoft.com/office/drawing/2014/main" id="{9DD4C5F7-0D9C-4DA8-AABD-9BDD3C72EA1C}"/>
              </a:ext>
            </a:extLst>
          </p:cNvPr>
          <p:cNvSpPr/>
          <p:nvPr/>
        </p:nvSpPr>
        <p:spPr>
          <a:xfrm rot="19380000">
            <a:off x="934125" y="2480518"/>
            <a:ext cx="278837" cy="278384"/>
          </a:xfrm>
          <a:custGeom>
            <a:avLst/>
            <a:gdLst/>
            <a:ahLst/>
            <a:cxnLst/>
            <a:rect l="l" t="t" r="r" b="b"/>
            <a:pathLst>
              <a:path w="3228210" h="3222968">
                <a:moveTo>
                  <a:pt x="1619999" y="642446"/>
                </a:moveTo>
                <a:lnTo>
                  <a:pt x="2664115" y="1686562"/>
                </a:lnTo>
                <a:lnTo>
                  <a:pt x="2664116" y="1686562"/>
                </a:lnTo>
                <a:lnTo>
                  <a:pt x="2664116" y="3222968"/>
                </a:lnTo>
                <a:lnTo>
                  <a:pt x="2015013" y="3222968"/>
                </a:lnTo>
                <a:lnTo>
                  <a:pt x="2015013" y="2511495"/>
                </a:lnTo>
                <a:cubicBezTo>
                  <a:pt x="2015013" y="2399422"/>
                  <a:pt x="1924159" y="2308568"/>
                  <a:pt x="1812086" y="2308568"/>
                </a:cubicBezTo>
                <a:lnTo>
                  <a:pt x="1427912" y="2308568"/>
                </a:lnTo>
                <a:cubicBezTo>
                  <a:pt x="1315839" y="2308568"/>
                  <a:pt x="1224985" y="2399422"/>
                  <a:pt x="1224985" y="2511495"/>
                </a:cubicBezTo>
                <a:lnTo>
                  <a:pt x="1224985" y="3222968"/>
                </a:lnTo>
                <a:lnTo>
                  <a:pt x="575882" y="3222968"/>
                </a:lnTo>
                <a:lnTo>
                  <a:pt x="575882" y="1686562"/>
                </a:lnTo>
                <a:lnTo>
                  <a:pt x="575884" y="1686562"/>
                </a:lnTo>
                <a:close/>
                <a:moveTo>
                  <a:pt x="509997" y="122689"/>
                </a:moveTo>
                <a:lnTo>
                  <a:pt x="942045" y="122689"/>
                </a:lnTo>
                <a:lnTo>
                  <a:pt x="942045" y="542556"/>
                </a:lnTo>
                <a:lnTo>
                  <a:pt x="509997" y="974604"/>
                </a:lnTo>
                <a:close/>
                <a:moveTo>
                  <a:pt x="1620001" y="7099"/>
                </a:moveTo>
                <a:lnTo>
                  <a:pt x="3228210" y="1686560"/>
                </a:lnTo>
                <a:lnTo>
                  <a:pt x="2900441" y="1686560"/>
                </a:lnTo>
                <a:lnTo>
                  <a:pt x="1620001" y="349390"/>
                </a:lnTo>
                <a:close/>
                <a:moveTo>
                  <a:pt x="1619999" y="0"/>
                </a:moveTo>
                <a:lnTo>
                  <a:pt x="1619999" y="342291"/>
                </a:lnTo>
                <a:lnTo>
                  <a:pt x="330172" y="1679462"/>
                </a:lnTo>
                <a:lnTo>
                  <a:pt x="0" y="167946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sz="1350" dirty="0">
              <a:solidFill>
                <a:prstClr val="white"/>
              </a:solidFill>
            </a:endParaRPr>
          </a:p>
        </p:txBody>
      </p:sp>
      <p:sp>
        <p:nvSpPr>
          <p:cNvPr id="44" name="Freeform 18">
            <a:extLst>
              <a:ext uri="{FF2B5EF4-FFF2-40B4-BE49-F238E27FC236}">
                <a16:creationId xmlns:a16="http://schemas.microsoft.com/office/drawing/2014/main" id="{91CE22F6-13F8-41BF-954D-6DD0F2E2A4C4}"/>
              </a:ext>
            </a:extLst>
          </p:cNvPr>
          <p:cNvSpPr/>
          <p:nvPr/>
        </p:nvSpPr>
        <p:spPr>
          <a:xfrm rot="19380000">
            <a:off x="1861117" y="3744030"/>
            <a:ext cx="320579" cy="258731"/>
          </a:xfrm>
          <a:custGeom>
            <a:avLst/>
            <a:gdLst/>
            <a:ahLst/>
            <a:cxnLst/>
            <a:rect l="l" t="t" r="r" b="b"/>
            <a:pathLst>
              <a:path w="3307788" h="2669631">
                <a:moveTo>
                  <a:pt x="2793832" y="1478391"/>
                </a:moveTo>
                <a:cubicBezTo>
                  <a:pt x="2772990" y="1635402"/>
                  <a:pt x="2717678" y="1784517"/>
                  <a:pt x="2633007" y="1915952"/>
                </a:cubicBezTo>
                <a:cubicBezTo>
                  <a:pt x="2695386" y="1951862"/>
                  <a:pt x="2772768" y="1955673"/>
                  <a:pt x="2841607" y="1924185"/>
                </a:cubicBezTo>
                <a:cubicBezTo>
                  <a:pt x="2943442" y="1877605"/>
                  <a:pt x="2999062" y="1766364"/>
                  <a:pt x="2975226" y="1656948"/>
                </a:cubicBezTo>
                <a:cubicBezTo>
                  <a:pt x="2955176" y="1564911"/>
                  <a:pt x="2883463" y="1495086"/>
                  <a:pt x="2793832" y="1478391"/>
                </a:cubicBezTo>
                <a:close/>
                <a:moveTo>
                  <a:pt x="2807611" y="1247700"/>
                </a:moveTo>
                <a:lnTo>
                  <a:pt x="2807472" y="1256060"/>
                </a:lnTo>
                <a:cubicBezTo>
                  <a:pt x="2994195" y="1281771"/>
                  <a:pt x="3148201" y="1421768"/>
                  <a:pt x="3189276" y="1610317"/>
                </a:cubicBezTo>
                <a:cubicBezTo>
                  <a:pt x="3235041" y="1820393"/>
                  <a:pt x="3128252" y="2033972"/>
                  <a:pt x="2932732" y="2123406"/>
                </a:cubicBezTo>
                <a:cubicBezTo>
                  <a:pt x="2789297" y="2189015"/>
                  <a:pt x="2626543" y="2174805"/>
                  <a:pt x="2499470" y="2094044"/>
                </a:cubicBezTo>
                <a:cubicBezTo>
                  <a:pt x="2427194" y="2172627"/>
                  <a:pt x="2343030" y="2241391"/>
                  <a:pt x="2248861" y="2297980"/>
                </a:cubicBezTo>
                <a:cubicBezTo>
                  <a:pt x="2178351" y="2340352"/>
                  <a:pt x="2104446" y="2374567"/>
                  <a:pt x="2027600" y="2398134"/>
                </a:cubicBezTo>
                <a:lnTo>
                  <a:pt x="3307788" y="2397615"/>
                </a:lnTo>
                <a:cubicBezTo>
                  <a:pt x="3265361" y="2549905"/>
                  <a:pt x="2537441" y="2669620"/>
                  <a:pt x="1653814" y="2669631"/>
                </a:cubicBezTo>
                <a:cubicBezTo>
                  <a:pt x="773102" y="2669642"/>
                  <a:pt x="46417" y="2550707"/>
                  <a:pt x="0" y="2398955"/>
                </a:cubicBezTo>
                <a:lnTo>
                  <a:pt x="1280678" y="2398436"/>
                </a:lnTo>
                <a:cubicBezTo>
                  <a:pt x="1203764" y="2374915"/>
                  <a:pt x="1129786" y="2340732"/>
                  <a:pt x="1059201" y="2298380"/>
                </a:cubicBezTo>
                <a:cubicBezTo>
                  <a:pt x="693039" y="2078675"/>
                  <a:pt x="477900" y="1674935"/>
                  <a:pt x="499745" y="1248476"/>
                </a:cubicBezTo>
                <a:close/>
                <a:moveTo>
                  <a:pt x="1331611" y="201752"/>
                </a:moveTo>
                <a:cubicBezTo>
                  <a:pt x="1206335" y="290902"/>
                  <a:pt x="1124761" y="308382"/>
                  <a:pt x="1132336" y="435988"/>
                </a:cubicBezTo>
                <a:cubicBezTo>
                  <a:pt x="1160888" y="640507"/>
                  <a:pt x="1527973" y="617783"/>
                  <a:pt x="1498839" y="840365"/>
                </a:cubicBezTo>
                <a:cubicBezTo>
                  <a:pt x="1455138" y="960979"/>
                  <a:pt x="1395705" y="987199"/>
                  <a:pt x="1213910" y="1052459"/>
                </a:cubicBezTo>
                <a:cubicBezTo>
                  <a:pt x="1331028" y="972050"/>
                  <a:pt x="1364241" y="921357"/>
                  <a:pt x="1360745" y="809484"/>
                </a:cubicBezTo>
                <a:cubicBezTo>
                  <a:pt x="1360746" y="646916"/>
                  <a:pt x="1111360" y="626523"/>
                  <a:pt x="1020462" y="495421"/>
                </a:cubicBezTo>
                <a:cubicBezTo>
                  <a:pt x="941218" y="374224"/>
                  <a:pt x="1061250" y="280996"/>
                  <a:pt x="1331611" y="201752"/>
                </a:cubicBezTo>
                <a:close/>
                <a:moveTo>
                  <a:pt x="2164365" y="80223"/>
                </a:moveTo>
                <a:cubicBezTo>
                  <a:pt x="2021192" y="182108"/>
                  <a:pt x="1927964" y="202086"/>
                  <a:pt x="1936621" y="347922"/>
                </a:cubicBezTo>
                <a:cubicBezTo>
                  <a:pt x="1969252" y="581657"/>
                  <a:pt x="2388778" y="555687"/>
                  <a:pt x="2355482" y="810066"/>
                </a:cubicBezTo>
                <a:cubicBezTo>
                  <a:pt x="2305538" y="947910"/>
                  <a:pt x="2237615" y="977876"/>
                  <a:pt x="2029849" y="1052459"/>
                </a:cubicBezTo>
                <a:cubicBezTo>
                  <a:pt x="2163698" y="960563"/>
                  <a:pt x="2201656" y="902628"/>
                  <a:pt x="2197660" y="774773"/>
                </a:cubicBezTo>
                <a:cubicBezTo>
                  <a:pt x="2197661" y="588982"/>
                  <a:pt x="1912649" y="565676"/>
                  <a:pt x="1808765" y="415844"/>
                </a:cubicBezTo>
                <a:cubicBezTo>
                  <a:pt x="1718201" y="277334"/>
                  <a:pt x="1855380" y="170787"/>
                  <a:pt x="2164365" y="80223"/>
                </a:cubicBezTo>
                <a:close/>
                <a:moveTo>
                  <a:pt x="1754169" y="0"/>
                </a:moveTo>
                <a:cubicBezTo>
                  <a:pt x="1583512" y="121444"/>
                  <a:pt x="1472387" y="145257"/>
                  <a:pt x="1482706" y="319088"/>
                </a:cubicBezTo>
                <a:cubicBezTo>
                  <a:pt x="1521601" y="597693"/>
                  <a:pt x="2021663" y="566738"/>
                  <a:pt x="1981975" y="869950"/>
                </a:cubicBezTo>
                <a:cubicBezTo>
                  <a:pt x="1922443" y="1034256"/>
                  <a:pt x="1841481" y="1069974"/>
                  <a:pt x="1593831" y="1158875"/>
                </a:cubicBezTo>
                <a:cubicBezTo>
                  <a:pt x="1753374" y="1049338"/>
                  <a:pt x="1798619" y="980281"/>
                  <a:pt x="1793856" y="827882"/>
                </a:cubicBezTo>
                <a:cubicBezTo>
                  <a:pt x="1793857" y="606424"/>
                  <a:pt x="1454132" y="578644"/>
                  <a:pt x="1330306" y="400050"/>
                </a:cubicBezTo>
                <a:cubicBezTo>
                  <a:pt x="1222356" y="234950"/>
                  <a:pt x="1385869" y="107950"/>
                  <a:pt x="175416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sz="1350" dirty="0">
              <a:solidFill>
                <a:prstClr val="white"/>
              </a:solidFill>
            </a:endParaRPr>
          </a:p>
        </p:txBody>
      </p:sp>
      <p:graphicFrame>
        <p:nvGraphicFramePr>
          <p:cNvPr id="45" name="Diagram 44"/>
          <p:cNvGraphicFramePr/>
          <p:nvPr>
            <p:extLst>
              <p:ext uri="{D42A27DB-BD31-4B8C-83A1-F6EECF244321}">
                <p14:modId xmlns:p14="http://schemas.microsoft.com/office/powerpoint/2010/main" val="996411654"/>
              </p:ext>
            </p:extLst>
          </p:nvPr>
        </p:nvGraphicFramePr>
        <p:xfrm>
          <a:off x="395536" y="620688"/>
          <a:ext cx="8535882"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02421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4" name="Group 83"/>
          <p:cNvGrpSpPr/>
          <p:nvPr/>
        </p:nvGrpSpPr>
        <p:grpSpPr>
          <a:xfrm>
            <a:off x="3872333" y="1935882"/>
            <a:ext cx="4428135" cy="705130"/>
            <a:chOff x="3642255" y="1078632"/>
            <a:chExt cx="4428135" cy="705130"/>
          </a:xfrm>
        </p:grpSpPr>
        <p:grpSp>
          <p:nvGrpSpPr>
            <p:cNvPr id="2" name="Group 1"/>
            <p:cNvGrpSpPr/>
            <p:nvPr/>
          </p:nvGrpSpPr>
          <p:grpSpPr>
            <a:xfrm>
              <a:off x="4355976" y="1078632"/>
              <a:ext cx="3714414" cy="705130"/>
              <a:chOff x="4614006" y="1084286"/>
              <a:chExt cx="3714414" cy="705130"/>
            </a:xfrm>
          </p:grpSpPr>
          <p:sp>
            <p:nvSpPr>
              <p:cNvPr id="4" name="Rounded Rectangle 3"/>
              <p:cNvSpPr/>
              <p:nvPr/>
            </p:nvSpPr>
            <p:spPr>
              <a:xfrm>
                <a:off x="4716016" y="1173221"/>
                <a:ext cx="3612404" cy="616195"/>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sz="2000">
                  <a:solidFill>
                    <a:prstClr val="black"/>
                  </a:solidFill>
                  <a:latin typeface="Arial Narrow" panose="020B0606020202030204" pitchFamily="34" charset="0"/>
                </a:endParaRPr>
              </a:p>
            </p:txBody>
          </p:sp>
          <p:sp>
            <p:nvSpPr>
              <p:cNvPr id="5" name="Rounded Rectangle 4"/>
              <p:cNvSpPr/>
              <p:nvPr/>
            </p:nvSpPr>
            <p:spPr>
              <a:xfrm>
                <a:off x="4614006" y="1084286"/>
                <a:ext cx="3612404" cy="616195"/>
              </a:xfrm>
              <a:prstGeom prst="roundRect">
                <a:avLst/>
              </a:prstGeom>
              <a:solidFill>
                <a:schemeClr val="bg1"/>
              </a:solidFill>
              <a:ln w="15875">
                <a:gradFill>
                  <a:gsLst>
                    <a:gs pos="0">
                      <a:schemeClr val="bg1"/>
                    </a:gs>
                    <a:gs pos="100000">
                      <a:schemeClr val="accent1">
                        <a:tint val="23500"/>
                        <a:satMod val="160000"/>
                        <a:alpha val="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sz="2000">
                  <a:solidFill>
                    <a:prstClr val="white"/>
                  </a:solidFill>
                  <a:latin typeface="Arial Narrow" panose="020B0606020202030204" pitchFamily="34" charset="0"/>
                </a:endParaRPr>
              </a:p>
            </p:txBody>
          </p:sp>
        </p:grpSp>
        <p:sp>
          <p:nvSpPr>
            <p:cNvPr id="8" name="TextBox 10"/>
            <p:cNvSpPr txBox="1"/>
            <p:nvPr/>
          </p:nvSpPr>
          <p:spPr bwMode="auto">
            <a:xfrm>
              <a:off x="4572000" y="1203353"/>
              <a:ext cx="3024336" cy="400110"/>
            </a:xfrm>
            <a:prstGeom prst="rect">
              <a:avLst/>
            </a:prstGeom>
            <a:noFill/>
            <a:effectLst/>
          </p:spPr>
          <p:txBody>
            <a:bodyPr wrap="square" anchor="ctr">
              <a:sp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ctr">
                <a:defRPr/>
              </a:pPr>
              <a:r>
                <a:rPr lang="en-US" altLang="ko-KR" sz="2000" b="1" dirty="0">
                  <a:solidFill>
                    <a:prstClr val="black">
                      <a:lumMod val="65000"/>
                      <a:lumOff val="35000"/>
                    </a:prstClr>
                  </a:solidFill>
                  <a:latin typeface="Arial Narrow" panose="020B0606020202030204" pitchFamily="34" charset="0"/>
                  <a:cs typeface="Arial" pitchFamily="34" charset="0"/>
                </a:rPr>
                <a:t>PENGERTIAN </a:t>
              </a:r>
            </a:p>
          </p:txBody>
        </p:sp>
        <p:grpSp>
          <p:nvGrpSpPr>
            <p:cNvPr id="83" name="Group 82"/>
            <p:cNvGrpSpPr/>
            <p:nvPr/>
          </p:nvGrpSpPr>
          <p:grpSpPr>
            <a:xfrm>
              <a:off x="3642255" y="1210623"/>
              <a:ext cx="457090" cy="457090"/>
              <a:chOff x="3642255" y="1210623"/>
              <a:chExt cx="457090" cy="457090"/>
            </a:xfrm>
          </p:grpSpPr>
          <p:sp>
            <p:nvSpPr>
              <p:cNvPr id="6" name="Rounded Rectangle 5"/>
              <p:cNvSpPr/>
              <p:nvPr/>
            </p:nvSpPr>
            <p:spPr>
              <a:xfrm rot="2700000">
                <a:off x="3642255" y="1210623"/>
                <a:ext cx="457090" cy="457090"/>
              </a:xfrm>
              <a:prstGeom prst="roundRect">
                <a:avLst>
                  <a:gd name="adj" fmla="val 10715"/>
                </a:avLst>
              </a:prstGeom>
              <a:solidFill>
                <a:schemeClr val="bg1"/>
              </a:solidFill>
              <a:ln w="635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sz="2000">
                  <a:solidFill>
                    <a:prstClr val="white"/>
                  </a:solidFill>
                  <a:latin typeface="Arial Narrow" panose="020B0606020202030204" pitchFamily="34" charset="0"/>
                </a:endParaRPr>
              </a:p>
            </p:txBody>
          </p:sp>
          <p:sp>
            <p:nvSpPr>
              <p:cNvPr id="11" name="TextBox 10"/>
              <p:cNvSpPr txBox="1"/>
              <p:nvPr/>
            </p:nvSpPr>
            <p:spPr>
              <a:xfrm>
                <a:off x="3719484" y="1239113"/>
                <a:ext cx="302633" cy="400110"/>
              </a:xfrm>
              <a:prstGeom prst="rect">
                <a:avLst/>
              </a:prstGeom>
              <a:noFill/>
            </p:spPr>
            <p:txBody>
              <a:bodyPr wrap="square" rtlCol="0" anchor="ctr">
                <a:spAutoFit/>
              </a:bodyPr>
              <a:lstStyle/>
              <a:p>
                <a:pPr algn="ctr" latinLnBrk="1"/>
                <a:r>
                  <a:rPr lang="en-US" altLang="ko-KR" sz="2000" b="1" dirty="0">
                    <a:solidFill>
                      <a:prstClr val="black">
                        <a:lumMod val="65000"/>
                        <a:lumOff val="35000"/>
                      </a:prstClr>
                    </a:solidFill>
                    <a:latin typeface="Arial Narrow" panose="020B0606020202030204" pitchFamily="34" charset="0"/>
                    <a:cs typeface="Arial" pitchFamily="34" charset="0"/>
                  </a:rPr>
                  <a:t>1</a:t>
                </a:r>
                <a:endParaRPr lang="ko-KR" altLang="en-US" sz="2000" b="1" dirty="0">
                  <a:solidFill>
                    <a:prstClr val="black">
                      <a:lumMod val="65000"/>
                      <a:lumOff val="35000"/>
                    </a:prstClr>
                  </a:solidFill>
                  <a:latin typeface="Arial Narrow" panose="020B0606020202030204" pitchFamily="34" charset="0"/>
                  <a:cs typeface="Arial" pitchFamily="34" charset="0"/>
                </a:endParaRPr>
              </a:p>
            </p:txBody>
          </p:sp>
        </p:grpSp>
      </p:grpSp>
      <p:grpSp>
        <p:nvGrpSpPr>
          <p:cNvPr id="85" name="Group 84"/>
          <p:cNvGrpSpPr/>
          <p:nvPr/>
        </p:nvGrpSpPr>
        <p:grpSpPr>
          <a:xfrm>
            <a:off x="4137098" y="2692947"/>
            <a:ext cx="4428135" cy="705130"/>
            <a:chOff x="3642255" y="1078632"/>
            <a:chExt cx="4428135" cy="705130"/>
          </a:xfrm>
        </p:grpSpPr>
        <p:grpSp>
          <p:nvGrpSpPr>
            <p:cNvPr id="86" name="Group 85"/>
            <p:cNvGrpSpPr/>
            <p:nvPr/>
          </p:nvGrpSpPr>
          <p:grpSpPr>
            <a:xfrm>
              <a:off x="4355976" y="1078632"/>
              <a:ext cx="3714414" cy="705130"/>
              <a:chOff x="4614006" y="1084286"/>
              <a:chExt cx="3714414" cy="705130"/>
            </a:xfrm>
          </p:grpSpPr>
          <p:sp>
            <p:nvSpPr>
              <p:cNvPr id="93" name="Rounded Rectangle 92"/>
              <p:cNvSpPr/>
              <p:nvPr/>
            </p:nvSpPr>
            <p:spPr>
              <a:xfrm>
                <a:off x="4716016" y="1173221"/>
                <a:ext cx="3612404" cy="61619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sz="2000" dirty="0">
                  <a:solidFill>
                    <a:prstClr val="black"/>
                  </a:solidFill>
                  <a:latin typeface="Arial Narrow" panose="020B0606020202030204" pitchFamily="34" charset="0"/>
                </a:endParaRPr>
              </a:p>
            </p:txBody>
          </p:sp>
          <p:sp>
            <p:nvSpPr>
              <p:cNvPr id="94" name="Rounded Rectangle 93"/>
              <p:cNvSpPr/>
              <p:nvPr/>
            </p:nvSpPr>
            <p:spPr>
              <a:xfrm>
                <a:off x="4614006" y="1084286"/>
                <a:ext cx="3612404" cy="616195"/>
              </a:xfrm>
              <a:prstGeom prst="roundRect">
                <a:avLst/>
              </a:prstGeom>
              <a:solidFill>
                <a:schemeClr val="bg1"/>
              </a:solidFill>
              <a:ln w="15875">
                <a:gradFill>
                  <a:gsLst>
                    <a:gs pos="0">
                      <a:schemeClr val="bg1"/>
                    </a:gs>
                    <a:gs pos="100000">
                      <a:schemeClr val="accent1">
                        <a:tint val="23500"/>
                        <a:satMod val="160000"/>
                        <a:alpha val="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sz="2000">
                  <a:solidFill>
                    <a:prstClr val="white"/>
                  </a:solidFill>
                  <a:latin typeface="Arial Narrow" panose="020B0606020202030204" pitchFamily="34" charset="0"/>
                </a:endParaRPr>
              </a:p>
            </p:txBody>
          </p:sp>
        </p:grpSp>
        <p:sp>
          <p:nvSpPr>
            <p:cNvPr id="91" name="TextBox 10"/>
            <p:cNvSpPr txBox="1"/>
            <p:nvPr/>
          </p:nvSpPr>
          <p:spPr bwMode="auto">
            <a:xfrm>
              <a:off x="4572000" y="1195830"/>
              <a:ext cx="3024336" cy="400110"/>
            </a:xfrm>
            <a:prstGeom prst="rect">
              <a:avLst/>
            </a:prstGeom>
            <a:noFill/>
            <a:effectLst/>
          </p:spPr>
          <p:txBody>
            <a:bodyPr wrap="square" anchor="ctr">
              <a:sp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ctr">
                <a:defRPr/>
              </a:pPr>
              <a:r>
                <a:rPr lang="en-US" altLang="ko-KR" sz="2000" b="1" dirty="0">
                  <a:solidFill>
                    <a:prstClr val="black">
                      <a:lumMod val="65000"/>
                      <a:lumOff val="35000"/>
                    </a:prstClr>
                  </a:solidFill>
                  <a:latin typeface="Arial Narrow" panose="020B0606020202030204" pitchFamily="34" charset="0"/>
                  <a:cs typeface="Arial" pitchFamily="34" charset="0"/>
                </a:rPr>
                <a:t>KESENANGAN </a:t>
              </a:r>
            </a:p>
          </p:txBody>
        </p:sp>
        <p:grpSp>
          <p:nvGrpSpPr>
            <p:cNvPr id="88" name="Group 87"/>
            <p:cNvGrpSpPr/>
            <p:nvPr/>
          </p:nvGrpSpPr>
          <p:grpSpPr>
            <a:xfrm>
              <a:off x="3642255" y="1210623"/>
              <a:ext cx="457090" cy="457090"/>
              <a:chOff x="3642255" y="1210623"/>
              <a:chExt cx="457090" cy="457090"/>
            </a:xfrm>
          </p:grpSpPr>
          <p:sp>
            <p:nvSpPr>
              <p:cNvPr id="89" name="Rounded Rectangle 88"/>
              <p:cNvSpPr/>
              <p:nvPr/>
            </p:nvSpPr>
            <p:spPr>
              <a:xfrm rot="2700000">
                <a:off x="3642255" y="1210623"/>
                <a:ext cx="457090" cy="457090"/>
              </a:xfrm>
              <a:prstGeom prst="roundRect">
                <a:avLst>
                  <a:gd name="adj" fmla="val 10715"/>
                </a:avLst>
              </a:prstGeom>
              <a:solidFill>
                <a:schemeClr val="bg1"/>
              </a:solidFill>
              <a:ln w="63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sz="2000">
                  <a:solidFill>
                    <a:prstClr val="white"/>
                  </a:solidFill>
                  <a:latin typeface="Arial Narrow" panose="020B0606020202030204" pitchFamily="34" charset="0"/>
                </a:endParaRPr>
              </a:p>
            </p:txBody>
          </p:sp>
          <p:sp>
            <p:nvSpPr>
              <p:cNvPr id="90" name="TextBox 89"/>
              <p:cNvSpPr txBox="1"/>
              <p:nvPr/>
            </p:nvSpPr>
            <p:spPr>
              <a:xfrm>
                <a:off x="3719484" y="1239113"/>
                <a:ext cx="302633" cy="400110"/>
              </a:xfrm>
              <a:prstGeom prst="rect">
                <a:avLst/>
              </a:prstGeom>
              <a:noFill/>
            </p:spPr>
            <p:txBody>
              <a:bodyPr wrap="square" rtlCol="0" anchor="ctr">
                <a:spAutoFit/>
              </a:bodyPr>
              <a:lstStyle/>
              <a:p>
                <a:pPr algn="ctr" latinLnBrk="1"/>
                <a:r>
                  <a:rPr lang="en-US" altLang="ko-KR" sz="2000" b="1" dirty="0">
                    <a:solidFill>
                      <a:prstClr val="black">
                        <a:lumMod val="65000"/>
                        <a:lumOff val="35000"/>
                      </a:prstClr>
                    </a:solidFill>
                    <a:latin typeface="Arial Narrow" panose="020B0606020202030204" pitchFamily="34" charset="0"/>
                    <a:cs typeface="Arial" pitchFamily="34" charset="0"/>
                  </a:rPr>
                  <a:t>2</a:t>
                </a:r>
                <a:endParaRPr lang="ko-KR" altLang="en-US" sz="2000" b="1" dirty="0">
                  <a:solidFill>
                    <a:prstClr val="black">
                      <a:lumMod val="65000"/>
                      <a:lumOff val="35000"/>
                    </a:prstClr>
                  </a:solidFill>
                  <a:latin typeface="Arial Narrow" panose="020B0606020202030204" pitchFamily="34" charset="0"/>
                  <a:cs typeface="Arial" pitchFamily="34" charset="0"/>
                </a:endParaRPr>
              </a:p>
            </p:txBody>
          </p:sp>
        </p:grpSp>
      </p:grpSp>
      <p:grpSp>
        <p:nvGrpSpPr>
          <p:cNvPr id="95" name="Group 94"/>
          <p:cNvGrpSpPr/>
          <p:nvPr/>
        </p:nvGrpSpPr>
        <p:grpSpPr>
          <a:xfrm>
            <a:off x="4401863" y="3450012"/>
            <a:ext cx="4428135" cy="705130"/>
            <a:chOff x="3642255" y="1078632"/>
            <a:chExt cx="4428135" cy="705130"/>
          </a:xfrm>
        </p:grpSpPr>
        <p:grpSp>
          <p:nvGrpSpPr>
            <p:cNvPr id="96" name="Group 95"/>
            <p:cNvGrpSpPr/>
            <p:nvPr/>
          </p:nvGrpSpPr>
          <p:grpSpPr>
            <a:xfrm>
              <a:off x="4355976" y="1078632"/>
              <a:ext cx="3714414" cy="705130"/>
              <a:chOff x="4614006" y="1084286"/>
              <a:chExt cx="3714414" cy="705130"/>
            </a:xfrm>
          </p:grpSpPr>
          <p:sp>
            <p:nvSpPr>
              <p:cNvPr id="103" name="Rounded Rectangle 102"/>
              <p:cNvSpPr/>
              <p:nvPr/>
            </p:nvSpPr>
            <p:spPr>
              <a:xfrm>
                <a:off x="4716016" y="1173221"/>
                <a:ext cx="3612404" cy="616195"/>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sz="2000" dirty="0">
                  <a:solidFill>
                    <a:prstClr val="black"/>
                  </a:solidFill>
                  <a:latin typeface="Arial Narrow" panose="020B0606020202030204" pitchFamily="34" charset="0"/>
                </a:endParaRPr>
              </a:p>
            </p:txBody>
          </p:sp>
          <p:sp>
            <p:nvSpPr>
              <p:cNvPr id="104" name="Rounded Rectangle 103"/>
              <p:cNvSpPr/>
              <p:nvPr/>
            </p:nvSpPr>
            <p:spPr>
              <a:xfrm>
                <a:off x="4614006" y="1084286"/>
                <a:ext cx="3612404" cy="616195"/>
              </a:xfrm>
              <a:prstGeom prst="roundRect">
                <a:avLst/>
              </a:prstGeom>
              <a:solidFill>
                <a:schemeClr val="bg1"/>
              </a:solidFill>
              <a:ln w="15875">
                <a:gradFill>
                  <a:gsLst>
                    <a:gs pos="0">
                      <a:schemeClr val="bg1"/>
                    </a:gs>
                    <a:gs pos="100000">
                      <a:schemeClr val="accent1">
                        <a:tint val="23500"/>
                        <a:satMod val="160000"/>
                        <a:alpha val="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sz="2000">
                  <a:solidFill>
                    <a:prstClr val="white"/>
                  </a:solidFill>
                  <a:latin typeface="Arial Narrow" panose="020B0606020202030204" pitchFamily="34" charset="0"/>
                </a:endParaRPr>
              </a:p>
            </p:txBody>
          </p:sp>
        </p:grpSp>
        <p:sp>
          <p:nvSpPr>
            <p:cNvPr id="101" name="TextBox 10"/>
            <p:cNvSpPr txBox="1"/>
            <p:nvPr/>
          </p:nvSpPr>
          <p:spPr bwMode="auto">
            <a:xfrm>
              <a:off x="4516524" y="1193495"/>
              <a:ext cx="3024336" cy="400110"/>
            </a:xfrm>
            <a:prstGeom prst="rect">
              <a:avLst/>
            </a:prstGeom>
            <a:noFill/>
            <a:effectLst/>
          </p:spPr>
          <p:txBody>
            <a:bodyPr wrap="square" anchor="ctr">
              <a:sp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ctr">
                <a:defRPr/>
              </a:pPr>
              <a:r>
                <a:rPr lang="en-US" altLang="ko-KR" sz="2000" b="1" dirty="0">
                  <a:solidFill>
                    <a:prstClr val="black">
                      <a:lumMod val="65000"/>
                      <a:lumOff val="35000"/>
                    </a:prstClr>
                  </a:solidFill>
                  <a:latin typeface="Arial Narrow" panose="020B0606020202030204" pitchFamily="34" charset="0"/>
                  <a:cs typeface="Arial" pitchFamily="34" charset="0"/>
                </a:rPr>
                <a:t>PENGARUH PADA SIKAP</a:t>
              </a:r>
            </a:p>
          </p:txBody>
        </p:sp>
        <p:grpSp>
          <p:nvGrpSpPr>
            <p:cNvPr id="98" name="Group 97"/>
            <p:cNvGrpSpPr/>
            <p:nvPr/>
          </p:nvGrpSpPr>
          <p:grpSpPr>
            <a:xfrm>
              <a:off x="3642255" y="1210623"/>
              <a:ext cx="457090" cy="457090"/>
              <a:chOff x="3642255" y="1210623"/>
              <a:chExt cx="457090" cy="457090"/>
            </a:xfrm>
          </p:grpSpPr>
          <p:sp>
            <p:nvSpPr>
              <p:cNvPr id="99" name="Rounded Rectangle 98"/>
              <p:cNvSpPr/>
              <p:nvPr/>
            </p:nvSpPr>
            <p:spPr>
              <a:xfrm rot="2700000">
                <a:off x="3642255" y="1210623"/>
                <a:ext cx="457090" cy="457090"/>
              </a:xfrm>
              <a:prstGeom prst="roundRect">
                <a:avLst>
                  <a:gd name="adj" fmla="val 10715"/>
                </a:avLst>
              </a:prstGeom>
              <a:solidFill>
                <a:schemeClr val="bg1"/>
              </a:solidFill>
              <a:ln w="635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sz="2000">
                  <a:solidFill>
                    <a:prstClr val="white"/>
                  </a:solidFill>
                  <a:latin typeface="Arial Narrow" panose="020B0606020202030204" pitchFamily="34" charset="0"/>
                </a:endParaRPr>
              </a:p>
            </p:txBody>
          </p:sp>
          <p:sp>
            <p:nvSpPr>
              <p:cNvPr id="100" name="TextBox 99"/>
              <p:cNvSpPr txBox="1"/>
              <p:nvPr/>
            </p:nvSpPr>
            <p:spPr>
              <a:xfrm>
                <a:off x="3719484" y="1239113"/>
                <a:ext cx="302633" cy="400110"/>
              </a:xfrm>
              <a:prstGeom prst="rect">
                <a:avLst/>
              </a:prstGeom>
              <a:noFill/>
            </p:spPr>
            <p:txBody>
              <a:bodyPr wrap="square" rtlCol="0" anchor="ctr">
                <a:spAutoFit/>
              </a:bodyPr>
              <a:lstStyle/>
              <a:p>
                <a:pPr algn="ctr" latinLnBrk="1"/>
                <a:r>
                  <a:rPr lang="en-US" altLang="ko-KR" sz="2000" b="1" dirty="0">
                    <a:solidFill>
                      <a:prstClr val="black">
                        <a:lumMod val="65000"/>
                        <a:lumOff val="35000"/>
                      </a:prstClr>
                    </a:solidFill>
                    <a:latin typeface="Arial Narrow" panose="020B0606020202030204" pitchFamily="34" charset="0"/>
                    <a:cs typeface="Arial" pitchFamily="34" charset="0"/>
                  </a:rPr>
                  <a:t>3</a:t>
                </a:r>
                <a:endParaRPr lang="ko-KR" altLang="en-US" sz="2000" b="1" dirty="0">
                  <a:solidFill>
                    <a:prstClr val="black">
                      <a:lumMod val="65000"/>
                      <a:lumOff val="35000"/>
                    </a:prstClr>
                  </a:solidFill>
                  <a:latin typeface="Arial Narrow" panose="020B0606020202030204" pitchFamily="34" charset="0"/>
                  <a:cs typeface="Arial" pitchFamily="34" charset="0"/>
                </a:endParaRPr>
              </a:p>
            </p:txBody>
          </p:sp>
        </p:grpSp>
      </p:grpSp>
      <p:grpSp>
        <p:nvGrpSpPr>
          <p:cNvPr id="105" name="Group 104"/>
          <p:cNvGrpSpPr/>
          <p:nvPr/>
        </p:nvGrpSpPr>
        <p:grpSpPr>
          <a:xfrm>
            <a:off x="4137098" y="4161231"/>
            <a:ext cx="4428135" cy="750976"/>
            <a:chOff x="3642255" y="1032786"/>
            <a:chExt cx="4428135" cy="750976"/>
          </a:xfrm>
        </p:grpSpPr>
        <p:grpSp>
          <p:nvGrpSpPr>
            <p:cNvPr id="106" name="Group 105"/>
            <p:cNvGrpSpPr/>
            <p:nvPr/>
          </p:nvGrpSpPr>
          <p:grpSpPr>
            <a:xfrm>
              <a:off x="4355976" y="1078632"/>
              <a:ext cx="3714414" cy="705130"/>
              <a:chOff x="4614006" y="1084286"/>
              <a:chExt cx="3714414" cy="705130"/>
            </a:xfrm>
          </p:grpSpPr>
          <p:sp>
            <p:nvSpPr>
              <p:cNvPr id="113" name="Rounded Rectangle 112"/>
              <p:cNvSpPr/>
              <p:nvPr/>
            </p:nvSpPr>
            <p:spPr>
              <a:xfrm>
                <a:off x="4716016" y="1173221"/>
                <a:ext cx="3612404" cy="616195"/>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sz="2000" dirty="0">
                  <a:solidFill>
                    <a:prstClr val="black"/>
                  </a:solidFill>
                  <a:latin typeface="Arial Narrow" panose="020B0606020202030204" pitchFamily="34" charset="0"/>
                </a:endParaRPr>
              </a:p>
            </p:txBody>
          </p:sp>
          <p:sp>
            <p:nvSpPr>
              <p:cNvPr id="114" name="Rounded Rectangle 113"/>
              <p:cNvSpPr/>
              <p:nvPr/>
            </p:nvSpPr>
            <p:spPr>
              <a:xfrm>
                <a:off x="4614006" y="1084286"/>
                <a:ext cx="3612404" cy="616195"/>
              </a:xfrm>
              <a:prstGeom prst="roundRect">
                <a:avLst/>
              </a:prstGeom>
              <a:solidFill>
                <a:schemeClr val="bg1"/>
              </a:solidFill>
              <a:ln w="15875">
                <a:gradFill>
                  <a:gsLst>
                    <a:gs pos="0">
                      <a:schemeClr val="bg1"/>
                    </a:gs>
                    <a:gs pos="100000">
                      <a:schemeClr val="accent1">
                        <a:tint val="23500"/>
                        <a:satMod val="160000"/>
                        <a:alpha val="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sz="2000">
                  <a:solidFill>
                    <a:prstClr val="white"/>
                  </a:solidFill>
                  <a:latin typeface="Arial Narrow" panose="020B0606020202030204" pitchFamily="34" charset="0"/>
                </a:endParaRPr>
              </a:p>
            </p:txBody>
          </p:sp>
        </p:grpSp>
        <p:sp>
          <p:nvSpPr>
            <p:cNvPr id="111" name="TextBox 10"/>
            <p:cNvSpPr txBox="1"/>
            <p:nvPr/>
          </p:nvSpPr>
          <p:spPr bwMode="auto">
            <a:xfrm>
              <a:off x="4546492" y="1032786"/>
              <a:ext cx="3024336" cy="707886"/>
            </a:xfrm>
            <a:prstGeom prst="rect">
              <a:avLst/>
            </a:prstGeom>
            <a:noFill/>
            <a:effectLst/>
          </p:spPr>
          <p:txBody>
            <a:bodyPr wrap="square" anchor="ctr">
              <a:sp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ctr">
                <a:defRPr/>
              </a:pPr>
              <a:r>
                <a:rPr lang="en-US" altLang="ko-KR" sz="2000" b="1" dirty="0">
                  <a:solidFill>
                    <a:prstClr val="black">
                      <a:lumMod val="65000"/>
                      <a:lumOff val="35000"/>
                    </a:prstClr>
                  </a:solidFill>
                  <a:latin typeface="Arial Narrow" panose="020B0606020202030204" pitchFamily="34" charset="0"/>
                  <a:cs typeface="Arial" pitchFamily="34" charset="0"/>
                </a:rPr>
                <a:t>HUBUNGAN YANG MAKIN BAIK</a:t>
              </a:r>
            </a:p>
          </p:txBody>
        </p:sp>
        <p:grpSp>
          <p:nvGrpSpPr>
            <p:cNvPr id="108" name="Group 107"/>
            <p:cNvGrpSpPr/>
            <p:nvPr/>
          </p:nvGrpSpPr>
          <p:grpSpPr>
            <a:xfrm>
              <a:off x="3642255" y="1210623"/>
              <a:ext cx="457090" cy="457090"/>
              <a:chOff x="3642255" y="1210623"/>
              <a:chExt cx="457090" cy="457090"/>
            </a:xfrm>
          </p:grpSpPr>
          <p:sp>
            <p:nvSpPr>
              <p:cNvPr id="109" name="Rounded Rectangle 108"/>
              <p:cNvSpPr/>
              <p:nvPr/>
            </p:nvSpPr>
            <p:spPr>
              <a:xfrm rot="2700000">
                <a:off x="3642255" y="1210623"/>
                <a:ext cx="457090" cy="457090"/>
              </a:xfrm>
              <a:prstGeom prst="roundRect">
                <a:avLst>
                  <a:gd name="adj" fmla="val 10715"/>
                </a:avLst>
              </a:prstGeom>
              <a:solidFill>
                <a:schemeClr val="bg1"/>
              </a:solidFill>
              <a:ln w="635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sz="2000">
                  <a:solidFill>
                    <a:prstClr val="white"/>
                  </a:solidFill>
                  <a:latin typeface="Arial Narrow" panose="020B0606020202030204" pitchFamily="34" charset="0"/>
                </a:endParaRPr>
              </a:p>
            </p:txBody>
          </p:sp>
          <p:sp>
            <p:nvSpPr>
              <p:cNvPr id="110" name="TextBox 109"/>
              <p:cNvSpPr txBox="1"/>
              <p:nvPr/>
            </p:nvSpPr>
            <p:spPr>
              <a:xfrm>
                <a:off x="3719484" y="1239113"/>
                <a:ext cx="302633" cy="400110"/>
              </a:xfrm>
              <a:prstGeom prst="rect">
                <a:avLst/>
              </a:prstGeom>
              <a:noFill/>
            </p:spPr>
            <p:txBody>
              <a:bodyPr wrap="square" rtlCol="0" anchor="ctr">
                <a:spAutoFit/>
              </a:bodyPr>
              <a:lstStyle/>
              <a:p>
                <a:pPr algn="ctr" latinLnBrk="1"/>
                <a:r>
                  <a:rPr lang="en-US" altLang="ko-KR" sz="2000" b="1" dirty="0">
                    <a:solidFill>
                      <a:prstClr val="black">
                        <a:lumMod val="65000"/>
                        <a:lumOff val="35000"/>
                      </a:prstClr>
                    </a:solidFill>
                    <a:latin typeface="Arial Narrow" panose="020B0606020202030204" pitchFamily="34" charset="0"/>
                    <a:cs typeface="Arial" pitchFamily="34" charset="0"/>
                  </a:rPr>
                  <a:t>4</a:t>
                </a:r>
                <a:endParaRPr lang="ko-KR" altLang="en-US" sz="2000" b="1" dirty="0">
                  <a:solidFill>
                    <a:prstClr val="black">
                      <a:lumMod val="65000"/>
                      <a:lumOff val="35000"/>
                    </a:prstClr>
                  </a:solidFill>
                  <a:latin typeface="Arial Narrow" panose="020B0606020202030204" pitchFamily="34" charset="0"/>
                  <a:cs typeface="Arial" pitchFamily="34" charset="0"/>
                </a:endParaRPr>
              </a:p>
            </p:txBody>
          </p:sp>
        </p:grpSp>
      </p:grpSp>
      <p:grpSp>
        <p:nvGrpSpPr>
          <p:cNvPr id="115" name="Group 114"/>
          <p:cNvGrpSpPr/>
          <p:nvPr/>
        </p:nvGrpSpPr>
        <p:grpSpPr>
          <a:xfrm>
            <a:off x="3872333" y="4964142"/>
            <a:ext cx="4428135" cy="705130"/>
            <a:chOff x="3642255" y="1078632"/>
            <a:chExt cx="4428135" cy="705130"/>
          </a:xfrm>
        </p:grpSpPr>
        <p:grpSp>
          <p:nvGrpSpPr>
            <p:cNvPr id="116" name="Group 115"/>
            <p:cNvGrpSpPr/>
            <p:nvPr/>
          </p:nvGrpSpPr>
          <p:grpSpPr>
            <a:xfrm>
              <a:off x="4355976" y="1078632"/>
              <a:ext cx="3714414" cy="705130"/>
              <a:chOff x="4614006" y="1084286"/>
              <a:chExt cx="3714414" cy="705130"/>
            </a:xfrm>
          </p:grpSpPr>
          <p:sp>
            <p:nvSpPr>
              <p:cNvPr id="123" name="Rounded Rectangle 122"/>
              <p:cNvSpPr/>
              <p:nvPr/>
            </p:nvSpPr>
            <p:spPr>
              <a:xfrm>
                <a:off x="4716016" y="1173221"/>
                <a:ext cx="3612404" cy="616195"/>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sz="2000" dirty="0">
                  <a:solidFill>
                    <a:prstClr val="black"/>
                  </a:solidFill>
                  <a:latin typeface="Arial Narrow" panose="020B0606020202030204" pitchFamily="34" charset="0"/>
                </a:endParaRPr>
              </a:p>
            </p:txBody>
          </p:sp>
          <p:sp>
            <p:nvSpPr>
              <p:cNvPr id="124" name="Rounded Rectangle 123"/>
              <p:cNvSpPr/>
              <p:nvPr/>
            </p:nvSpPr>
            <p:spPr>
              <a:xfrm>
                <a:off x="4614006" y="1084286"/>
                <a:ext cx="3612404" cy="616195"/>
              </a:xfrm>
              <a:prstGeom prst="roundRect">
                <a:avLst/>
              </a:prstGeom>
              <a:solidFill>
                <a:schemeClr val="bg1"/>
              </a:solidFill>
              <a:ln w="15875">
                <a:gradFill>
                  <a:gsLst>
                    <a:gs pos="0">
                      <a:schemeClr val="bg1"/>
                    </a:gs>
                    <a:gs pos="100000">
                      <a:schemeClr val="accent1">
                        <a:tint val="23500"/>
                        <a:satMod val="160000"/>
                        <a:alpha val="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sz="2000">
                  <a:solidFill>
                    <a:prstClr val="white"/>
                  </a:solidFill>
                  <a:latin typeface="Arial Narrow" panose="020B0606020202030204" pitchFamily="34" charset="0"/>
                </a:endParaRPr>
              </a:p>
            </p:txBody>
          </p:sp>
        </p:grpSp>
        <p:sp>
          <p:nvSpPr>
            <p:cNvPr id="121" name="TextBox 10"/>
            <p:cNvSpPr txBox="1"/>
            <p:nvPr/>
          </p:nvSpPr>
          <p:spPr bwMode="auto">
            <a:xfrm>
              <a:off x="4650010" y="1186674"/>
              <a:ext cx="3024336" cy="400110"/>
            </a:xfrm>
            <a:prstGeom prst="rect">
              <a:avLst/>
            </a:prstGeom>
            <a:noFill/>
            <a:effectLst/>
          </p:spPr>
          <p:txBody>
            <a:bodyPr wrap="square" anchor="ctr">
              <a:sp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lgn="ctr">
                <a:defRPr/>
              </a:pPr>
              <a:r>
                <a:rPr lang="en-US" altLang="ko-KR" sz="2000" b="1" dirty="0">
                  <a:solidFill>
                    <a:prstClr val="black">
                      <a:lumMod val="65000"/>
                      <a:lumOff val="35000"/>
                    </a:prstClr>
                  </a:solidFill>
                  <a:latin typeface="Arial Narrow" panose="020B0606020202030204" pitchFamily="34" charset="0"/>
                  <a:cs typeface="Arial" pitchFamily="34" charset="0"/>
                </a:rPr>
                <a:t>TINDAKAN </a:t>
              </a:r>
            </a:p>
          </p:txBody>
        </p:sp>
        <p:grpSp>
          <p:nvGrpSpPr>
            <p:cNvPr id="118" name="Group 117"/>
            <p:cNvGrpSpPr/>
            <p:nvPr/>
          </p:nvGrpSpPr>
          <p:grpSpPr>
            <a:xfrm>
              <a:off x="3642255" y="1210623"/>
              <a:ext cx="457090" cy="457090"/>
              <a:chOff x="3642255" y="1210623"/>
              <a:chExt cx="457090" cy="457090"/>
            </a:xfrm>
          </p:grpSpPr>
          <p:sp>
            <p:nvSpPr>
              <p:cNvPr id="119" name="Rounded Rectangle 118"/>
              <p:cNvSpPr/>
              <p:nvPr/>
            </p:nvSpPr>
            <p:spPr>
              <a:xfrm rot="2700000">
                <a:off x="3642255" y="1210623"/>
                <a:ext cx="457090" cy="457090"/>
              </a:xfrm>
              <a:prstGeom prst="roundRect">
                <a:avLst>
                  <a:gd name="adj" fmla="val 10715"/>
                </a:avLst>
              </a:prstGeom>
              <a:solidFill>
                <a:schemeClr val="bg1"/>
              </a:solidFill>
              <a:ln w="635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1"/>
                <a:endParaRPr lang="ko-KR" altLang="en-US" sz="2000">
                  <a:solidFill>
                    <a:prstClr val="white"/>
                  </a:solidFill>
                  <a:latin typeface="Arial Narrow" panose="020B0606020202030204" pitchFamily="34" charset="0"/>
                </a:endParaRPr>
              </a:p>
            </p:txBody>
          </p:sp>
          <p:sp>
            <p:nvSpPr>
              <p:cNvPr id="120" name="TextBox 119"/>
              <p:cNvSpPr txBox="1"/>
              <p:nvPr/>
            </p:nvSpPr>
            <p:spPr>
              <a:xfrm>
                <a:off x="3719484" y="1239113"/>
                <a:ext cx="302633" cy="400110"/>
              </a:xfrm>
              <a:prstGeom prst="rect">
                <a:avLst/>
              </a:prstGeom>
              <a:noFill/>
            </p:spPr>
            <p:txBody>
              <a:bodyPr wrap="square" rtlCol="0" anchor="ctr">
                <a:spAutoFit/>
              </a:bodyPr>
              <a:lstStyle/>
              <a:p>
                <a:pPr algn="ctr" latinLnBrk="1"/>
                <a:r>
                  <a:rPr lang="en-US" altLang="ko-KR" sz="2000" b="1" dirty="0">
                    <a:solidFill>
                      <a:prstClr val="black">
                        <a:lumMod val="65000"/>
                        <a:lumOff val="35000"/>
                      </a:prstClr>
                    </a:solidFill>
                    <a:latin typeface="Arial Narrow" panose="020B0606020202030204" pitchFamily="34" charset="0"/>
                    <a:cs typeface="Arial" pitchFamily="34" charset="0"/>
                  </a:rPr>
                  <a:t>5</a:t>
                </a:r>
                <a:endParaRPr lang="ko-KR" altLang="en-US" sz="2000" b="1" dirty="0">
                  <a:solidFill>
                    <a:prstClr val="black">
                      <a:lumMod val="65000"/>
                      <a:lumOff val="35000"/>
                    </a:prstClr>
                  </a:solidFill>
                  <a:latin typeface="Arial Narrow" panose="020B0606020202030204" pitchFamily="34" charset="0"/>
                  <a:cs typeface="Arial" pitchFamily="34" charset="0"/>
                </a:endParaRPr>
              </a:p>
            </p:txBody>
          </p:sp>
        </p:grpSp>
      </p:grpSp>
      <p:sp>
        <p:nvSpPr>
          <p:cNvPr id="53" name="Title 1">
            <a:extLst>
              <a:ext uri="{FF2B5EF4-FFF2-40B4-BE49-F238E27FC236}">
                <a16:creationId xmlns:a16="http://schemas.microsoft.com/office/drawing/2014/main" id="{13D29697-E673-4639-8B2F-17CB17B19837}"/>
              </a:ext>
            </a:extLst>
          </p:cNvPr>
          <p:cNvSpPr txBox="1">
            <a:spLocks/>
          </p:cNvSpPr>
          <p:nvPr/>
        </p:nvSpPr>
        <p:spPr>
          <a:xfrm>
            <a:off x="4042430" y="404664"/>
            <a:ext cx="5101569" cy="122413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id-ID" sz="2400" b="1" i="0" u="none" strike="noStrike" kern="1200" cap="none" spc="0" normalizeH="0" baseline="0" noProof="0" dirty="0">
                <a:ln>
                  <a:noFill/>
                </a:ln>
                <a:effectLst/>
                <a:uLnTx/>
                <a:uFillTx/>
                <a:latin typeface="Arial Narrow" panose="020B0606020202030204" pitchFamily="34" charset="0"/>
              </a:rPr>
              <a:t>P</a:t>
            </a:r>
            <a:r>
              <a:rPr kumimoji="0" lang="en-US" sz="2400" b="1" i="0" u="none" strike="noStrike" kern="1200" cap="none" spc="0" normalizeH="0" baseline="0" noProof="0" dirty="0">
                <a:ln>
                  <a:noFill/>
                </a:ln>
                <a:effectLst/>
                <a:uLnTx/>
                <a:uFillTx/>
                <a:latin typeface="Arial Narrow" panose="020B0606020202030204" pitchFamily="34" charset="0"/>
              </a:rPr>
              <a:t>SI</a:t>
            </a:r>
            <a:r>
              <a:rPr kumimoji="0" lang="id-ID" sz="2400" b="1" i="0" u="none" strike="noStrike" kern="1200" cap="none" spc="0" normalizeH="0" baseline="0" noProof="0" dirty="0">
                <a:ln>
                  <a:noFill/>
                </a:ln>
                <a:effectLst/>
                <a:uLnTx/>
                <a:uFillTx/>
                <a:latin typeface="Arial Narrow" panose="020B0606020202030204" pitchFamily="34" charset="0"/>
              </a:rPr>
              <a:t>KOM</a:t>
            </a:r>
            <a:r>
              <a:rPr kumimoji="0" lang="en-US" sz="2400" b="1" i="0" u="none" strike="noStrike" kern="1200" cap="none" spc="0" normalizeH="0" baseline="0" noProof="0" dirty="0">
                <a:ln>
                  <a:noFill/>
                </a:ln>
                <a:effectLst/>
                <a:uLnTx/>
                <a:uFillTx/>
                <a:latin typeface="Arial Narrow" panose="020B0606020202030204" pitchFamily="34" charset="0"/>
              </a:rPr>
              <a:t> BERGUNA UNTUK MENCAPAI </a:t>
            </a:r>
            <a:r>
              <a:rPr kumimoji="0" lang="id-ID" sz="2400" b="1" i="0" u="none" strike="noStrike" kern="1200" cap="none" spc="0" normalizeH="0" baseline="0" noProof="0" dirty="0">
                <a:ln>
                  <a:noFill/>
                </a:ln>
                <a:effectLst/>
                <a:uLnTx/>
                <a:uFillTx/>
                <a:latin typeface="Arial Narrow" panose="020B0606020202030204" pitchFamily="34" charset="0"/>
              </a:rPr>
              <a:t>KOMUNIKASI </a:t>
            </a:r>
            <a:r>
              <a:rPr kumimoji="0" lang="en-US" sz="2400" b="1" i="0" u="none" strike="noStrike" kern="1200" cap="none" spc="0" normalizeH="0" baseline="0" noProof="0" dirty="0">
                <a:ln>
                  <a:noFill/>
                </a:ln>
                <a:effectLst/>
                <a:uLnTx/>
                <a:uFillTx/>
                <a:latin typeface="Arial Narrow" panose="020B0606020202030204" pitchFamily="34" charset="0"/>
              </a:rPr>
              <a:t>YANG </a:t>
            </a:r>
            <a:r>
              <a:rPr kumimoji="0" lang="id-ID" sz="2400" b="1" i="0" u="none" strike="noStrike" kern="1200" cap="none" spc="0" normalizeH="0" baseline="0" noProof="0" dirty="0">
                <a:ln>
                  <a:noFill/>
                </a:ln>
                <a:effectLst/>
                <a:uLnTx/>
                <a:uFillTx/>
                <a:latin typeface="Arial Narrow" panose="020B0606020202030204" pitchFamily="34" charset="0"/>
              </a:rPr>
              <a:t>EFEKTIF</a:t>
            </a:r>
            <a:br>
              <a:rPr kumimoji="0" lang="id-ID" sz="2400" b="1" i="0" u="none" strike="noStrike" kern="1200" cap="none" spc="0" normalizeH="0" baseline="0" noProof="0" dirty="0">
                <a:ln>
                  <a:noFill/>
                </a:ln>
                <a:effectLst/>
                <a:uLnTx/>
                <a:uFillTx/>
                <a:latin typeface="Arial Narrow" panose="020B0606020202030204" pitchFamily="34" charset="0"/>
              </a:rPr>
            </a:br>
            <a:endParaRPr kumimoji="0" lang="id-ID" sz="2400" b="1" i="0" u="none" strike="noStrike" kern="1200" cap="none" spc="0" normalizeH="0" baseline="0" noProof="0" dirty="0">
              <a:ln>
                <a:noFill/>
              </a:ln>
              <a:effectLst/>
              <a:uLnTx/>
              <a:uFillTx/>
              <a:latin typeface="Arial Narrow" panose="020B0606020202030204" pitchFamily="34" charset="0"/>
            </a:endParaRPr>
          </a:p>
        </p:txBody>
      </p:sp>
    </p:spTree>
    <p:extLst>
      <p:ext uri="{BB962C8B-B14F-4D97-AF65-F5344CB8AC3E}">
        <p14:creationId xmlns:p14="http://schemas.microsoft.com/office/powerpoint/2010/main" val="10950559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Placeholder 18">
            <a:extLst>
              <a:ext uri="{FF2B5EF4-FFF2-40B4-BE49-F238E27FC236}">
                <a16:creationId xmlns:a16="http://schemas.microsoft.com/office/drawing/2014/main" id="{17AD1EAC-9689-4DF5-A345-45C14C46F5CD}"/>
              </a:ext>
            </a:extLst>
          </p:cNvPr>
          <p:cNvPicPr>
            <a:picLocks noGrp="1" noChangeAspect="1"/>
          </p:cNvPicPr>
          <p:nvPr>
            <p:ph type="pic" idx="16"/>
          </p:nvPr>
        </p:nvPicPr>
        <p:blipFill>
          <a:blip r:embed="rId3">
            <a:extLst>
              <a:ext uri="{BEBA8EAE-BF5A-486C-A8C5-ECC9F3942E4B}">
                <a14:imgProps xmlns:a14="http://schemas.microsoft.com/office/drawing/2010/main">
                  <a14:imgLayer r:embed="rId4">
                    <a14:imgEffect>
                      <a14:artisticLightScreen gridSize="0"/>
                    </a14:imgEffect>
                  </a14:imgLayer>
                </a14:imgProps>
              </a:ext>
              <a:ext uri="{28A0092B-C50C-407E-A947-70E740481C1C}">
                <a14:useLocalDpi xmlns:a14="http://schemas.microsoft.com/office/drawing/2010/main" val="0"/>
              </a:ext>
            </a:extLst>
          </a:blip>
          <a:srcRect l="18541" r="18541"/>
          <a:stretch>
            <a:fillRect/>
          </a:stretch>
        </p:blipFill>
        <p:spPr>
          <a:effectLst>
            <a:softEdge rad="101600"/>
          </a:effectLst>
        </p:spPr>
      </p:pic>
      <p:pic>
        <p:nvPicPr>
          <p:cNvPr id="8" name="Picture Placeholder 7">
            <a:extLst>
              <a:ext uri="{FF2B5EF4-FFF2-40B4-BE49-F238E27FC236}">
                <a16:creationId xmlns:a16="http://schemas.microsoft.com/office/drawing/2014/main" id="{48F833E1-F740-45AC-9286-CF96BB7AEE8B}"/>
              </a:ext>
            </a:extLst>
          </p:cNvPr>
          <p:cNvPicPr>
            <a:picLocks noGrp="1" noChangeAspect="1"/>
          </p:cNvPicPr>
          <p:nvPr>
            <p:ph type="pic" idx="14"/>
          </p:nvPr>
        </p:nvPicPr>
        <p:blipFill>
          <a:blip r:embed="rId5">
            <a:extLst>
              <a:ext uri="{BEBA8EAE-BF5A-486C-A8C5-ECC9F3942E4B}">
                <a14:imgProps xmlns:a14="http://schemas.microsoft.com/office/drawing/2010/main">
                  <a14:imgLayer r:embed="rId6">
                    <a14:imgEffect>
                      <a14:artisticBlur/>
                    </a14:imgEffect>
                  </a14:imgLayer>
                </a14:imgProps>
              </a:ext>
              <a:ext uri="{28A0092B-C50C-407E-A947-70E740481C1C}">
                <a14:useLocalDpi xmlns:a14="http://schemas.microsoft.com/office/drawing/2010/main" val="0"/>
              </a:ext>
            </a:extLst>
          </a:blip>
          <a:srcRect l="25032" r="25032"/>
          <a:stretch>
            <a:fillRect/>
          </a:stretch>
        </p:blipFill>
        <p:spPr>
          <a:scene3d>
            <a:camera prst="orthographicFront"/>
            <a:lightRig rig="threePt" dir="t"/>
          </a:scene3d>
          <a:sp3d>
            <a:bevelT w="114300" prst="hardEdge"/>
          </a:sp3d>
        </p:spPr>
      </p:pic>
      <p:pic>
        <p:nvPicPr>
          <p:cNvPr id="23" name="Picture Placeholder 22">
            <a:extLst>
              <a:ext uri="{FF2B5EF4-FFF2-40B4-BE49-F238E27FC236}">
                <a16:creationId xmlns:a16="http://schemas.microsoft.com/office/drawing/2014/main" id="{B090262D-E524-4F34-BD87-A7094DFCCC68}"/>
              </a:ext>
            </a:extLst>
          </p:cNvPr>
          <p:cNvPicPr>
            <a:picLocks noGrp="1" noChangeAspect="1"/>
          </p:cNvPicPr>
          <p:nvPr>
            <p:ph type="pic" idx="17"/>
          </p:nvPr>
        </p:nvPicPr>
        <p:blipFill>
          <a:blip r:embed="rId7">
            <a:extLst>
              <a:ext uri="{28A0092B-C50C-407E-A947-70E740481C1C}">
                <a14:useLocalDpi xmlns:a14="http://schemas.microsoft.com/office/drawing/2010/main" val="0"/>
              </a:ext>
            </a:extLst>
          </a:blip>
          <a:srcRect t="5208" b="5208"/>
          <a:stretch>
            <a:fillRect/>
          </a:stretch>
        </p:blipFill>
        <p:spPr/>
      </p:pic>
      <p:pic>
        <p:nvPicPr>
          <p:cNvPr id="4" name="Picture Placeholder 3">
            <a:extLst>
              <a:ext uri="{FF2B5EF4-FFF2-40B4-BE49-F238E27FC236}">
                <a16:creationId xmlns:a16="http://schemas.microsoft.com/office/drawing/2014/main" id="{9A5F2EA2-1DF1-4DCD-9587-55379E6515E6}"/>
              </a:ext>
            </a:extLst>
          </p:cNvPr>
          <p:cNvPicPr>
            <a:picLocks noGrp="1" noChangeAspect="1"/>
          </p:cNvPicPr>
          <p:nvPr>
            <p:ph type="pic" idx="13"/>
          </p:nvPr>
        </p:nvPicPr>
        <p:blipFill>
          <a:blip r:embed="rId8">
            <a:extLst>
              <a:ext uri="{BEBA8EAE-BF5A-486C-A8C5-ECC9F3942E4B}">
                <a14:imgProps xmlns:a14="http://schemas.microsoft.com/office/drawing/2010/main">
                  <a14:imgLayer r:embed="rId9">
                    <a14:imgEffect>
                      <a14:artisticCement/>
                    </a14:imgEffect>
                  </a14:imgLayer>
                </a14:imgProps>
              </a:ext>
              <a:ext uri="{28A0092B-C50C-407E-A947-70E740481C1C}">
                <a14:useLocalDpi xmlns:a14="http://schemas.microsoft.com/office/drawing/2010/main" val="0"/>
              </a:ext>
            </a:extLst>
          </a:blip>
          <a:srcRect l="11527" r="11527"/>
          <a:stretch>
            <a:fillRect/>
          </a:stretch>
        </p:blipFill>
        <p:spPr>
          <a:xfrm>
            <a:off x="-396128" y="349927"/>
            <a:ext cx="3294112" cy="2016224"/>
          </a:xfrm>
          <a:effectLst>
            <a:softEdge rad="165100"/>
          </a:effectLst>
          <a:scene3d>
            <a:camera prst="perspectiveContrastingLeftFacing" fov="7200000">
              <a:rot lat="623785" lon="1800000" rev="21386789"/>
            </a:camera>
            <a:lightRig rig="threePt" dir="t"/>
          </a:scene3d>
          <a:sp3d z="31750"/>
        </p:spPr>
      </p:pic>
      <p:pic>
        <p:nvPicPr>
          <p:cNvPr id="21" name="Picture Placeholder 20">
            <a:extLst>
              <a:ext uri="{FF2B5EF4-FFF2-40B4-BE49-F238E27FC236}">
                <a16:creationId xmlns:a16="http://schemas.microsoft.com/office/drawing/2014/main" id="{8C39B411-F34A-4A79-9685-14D18B58FD5D}"/>
              </a:ext>
            </a:extLst>
          </p:cNvPr>
          <p:cNvPicPr>
            <a:picLocks noGrp="1" noChangeAspect="1"/>
          </p:cNvPicPr>
          <p:nvPr>
            <p:ph type="pic" idx="18"/>
          </p:nvPr>
        </p:nvPicPr>
        <p:blipFill>
          <a:blip r:embed="rId10">
            <a:extLst>
              <a:ext uri="{28A0092B-C50C-407E-A947-70E740481C1C}">
                <a14:useLocalDpi xmlns:a14="http://schemas.microsoft.com/office/drawing/2010/main" val="0"/>
              </a:ext>
            </a:extLst>
          </a:blip>
          <a:srcRect l="26616" r="26616"/>
          <a:stretch>
            <a:fillRect/>
          </a:stretch>
        </p:blipFill>
        <p:spPr>
          <a:xfrm>
            <a:off x="2843808" y="305859"/>
            <a:ext cx="2267744" cy="2016224"/>
          </a:xfrm>
          <a:noFill/>
          <a:effectLst>
            <a:softEdge rad="317500"/>
          </a:effectLst>
        </p:spPr>
      </p:pic>
      <p:sp>
        <p:nvSpPr>
          <p:cNvPr id="12" name="Content Placeholder 2">
            <a:extLst>
              <a:ext uri="{FF2B5EF4-FFF2-40B4-BE49-F238E27FC236}">
                <a16:creationId xmlns:a16="http://schemas.microsoft.com/office/drawing/2014/main" id="{6A0A9587-58C6-4A82-984F-D9211234407B}"/>
              </a:ext>
            </a:extLst>
          </p:cNvPr>
          <p:cNvSpPr txBox="1">
            <a:spLocks/>
          </p:cNvSpPr>
          <p:nvPr/>
        </p:nvSpPr>
        <p:spPr>
          <a:xfrm>
            <a:off x="5165472" y="0"/>
            <a:ext cx="3978528" cy="6858000"/>
          </a:xfrm>
          <a:prstGeom prst="rect">
            <a:avLst/>
          </a:prstGeom>
          <a:solidFill>
            <a:srgbClr val="FFC000"/>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1600" b="0" i="0" u="none" strike="noStrike" kern="1200" cap="none" spc="0" normalizeH="0" baseline="0" noProof="0" dirty="0">
              <a:ln>
                <a:noFill/>
              </a:ln>
              <a:effectLst/>
              <a:uLnTx/>
              <a:uFillTx/>
              <a:latin typeface="Arial Narrow" panose="020B0606020202030204" pitchFamily="34"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id-ID" sz="1600" b="0" i="0" u="none" strike="noStrike" kern="1200" cap="none" spc="0" normalizeH="0" baseline="0" noProof="0" dirty="0">
                <a:ln>
                  <a:noFill/>
                </a:ln>
                <a:effectLst/>
                <a:uLnTx/>
                <a:uFillTx/>
                <a:latin typeface="Arial Narrow" panose="020B0606020202030204" pitchFamily="34" charset="0"/>
              </a:rPr>
              <a:t>PENGERTIAN : PENERIMAAN ISI STIMULI SECARA CERMAT/ TEPAT OLEH KOMUNIKATE.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id-ID" sz="1600" b="0" i="0" u="none" strike="noStrike" kern="1200" cap="none" spc="0" normalizeH="0" baseline="0" noProof="0" dirty="0">
              <a:ln>
                <a:noFill/>
              </a:ln>
              <a:effectLst/>
              <a:uLnTx/>
              <a:uFillTx/>
              <a:latin typeface="Arial Narrow" panose="020B0606020202030204" pitchFamily="34"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id-ID" sz="1600" b="0" i="0" u="none" strike="noStrike" kern="1200" cap="none" spc="0" normalizeH="0" baseline="0" noProof="0" dirty="0">
                <a:ln>
                  <a:noFill/>
                </a:ln>
                <a:effectLst/>
                <a:uLnTx/>
                <a:uFillTx/>
                <a:latin typeface="Arial Narrow" panose="020B0606020202030204" pitchFamily="34" charset="0"/>
              </a:rPr>
              <a:t>KESENANGAN: KOMUNIKASI DILAKUKAN TIDAK UNTUK MENCARI INFORMASI ATAU MEMBENTUK PENGERTIAN, TAPI HANYA SEKEDAR MENIMBULKAN KESENANGAN (PHATIC COMN)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id-ID" sz="1600" b="0" i="0" u="none" strike="noStrike" kern="1200" cap="none" spc="0" normalizeH="0" baseline="0" noProof="0" dirty="0">
              <a:ln>
                <a:noFill/>
              </a:ln>
              <a:effectLst/>
              <a:uLnTx/>
              <a:uFillTx/>
              <a:latin typeface="Arial Narrow" panose="020B0606020202030204" pitchFamily="34"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id-ID" sz="1600" b="0" i="0" u="none" strike="noStrike" kern="1200" cap="none" spc="0" normalizeH="0" baseline="0" noProof="0" dirty="0">
                <a:ln>
                  <a:noFill/>
                </a:ln>
                <a:effectLst/>
                <a:uLnTx/>
                <a:uFillTx/>
                <a:latin typeface="Arial Narrow" panose="020B0606020202030204" pitchFamily="34" charset="0"/>
              </a:rPr>
              <a:t>MEMENGARUHI SIKAP: IDE, PENDAPAT, SIKAP, DAN TINDAKAN ORANG LAIN SESUAI DENGAN KEINGINAN KOMTOR.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id-ID" sz="1600" b="0" i="0" u="none" strike="noStrike" kern="1200" cap="none" spc="0" normalizeH="0" baseline="0" noProof="0" dirty="0">
              <a:ln>
                <a:noFill/>
              </a:ln>
              <a:effectLst/>
              <a:uLnTx/>
              <a:uFillTx/>
              <a:latin typeface="Arial Narrow" panose="020B0606020202030204" pitchFamily="34"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id-ID" sz="1600" b="0" i="0" u="none" strike="noStrike" kern="1200" cap="none" spc="0" normalizeH="0" baseline="0" noProof="0" dirty="0">
                <a:ln>
                  <a:noFill/>
                </a:ln>
                <a:effectLst/>
                <a:uLnTx/>
                <a:uFillTx/>
                <a:latin typeface="Arial Narrow" panose="020B0606020202030204" pitchFamily="34" charset="0"/>
              </a:rPr>
              <a:t>HUBUNGAN SOSIAL YANG BAIK: KEBUTUHAN SOSIAL DIBENTUK ATAU TERBENTUK DARI PROSES KOMUNIKASI. (INCLUSION: INTERAKSI DAN ASOSIASI. CONTROL:  PENGENDALIAN DAN KEKUASAAAN. KASIH SAYANG: AFFECTION)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id-ID" sz="1600" b="0" i="0" u="none" strike="noStrike" kern="1200" cap="none" spc="0" normalizeH="0" baseline="0" noProof="0" dirty="0">
              <a:ln>
                <a:noFill/>
              </a:ln>
              <a:effectLst/>
              <a:uLnTx/>
              <a:uFillTx/>
              <a:latin typeface="Arial Narrow" panose="020B0606020202030204" pitchFamily="34"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id-ID" sz="1600" b="0" i="0" u="none" strike="noStrike" kern="1200" cap="none" spc="0" normalizeH="0" baseline="0" noProof="0" dirty="0">
                <a:ln>
                  <a:noFill/>
                </a:ln>
                <a:effectLst/>
                <a:uLnTx/>
                <a:uFillTx/>
                <a:latin typeface="Arial Narrow" panose="020B0606020202030204" pitchFamily="34" charset="0"/>
              </a:rPr>
              <a:t>TINDAKAN: EFEKTIVITAS KOMUNIKASI TERUJI/ TERUKUR DARI TINDAKAN NYATA YANG DILAKUKAN OLEH KOMUNIKATE. </a:t>
            </a:r>
          </a:p>
        </p:txBody>
      </p:sp>
      <p:pic>
        <p:nvPicPr>
          <p:cNvPr id="27" name="Picture Placeholder 26">
            <a:extLst>
              <a:ext uri="{FF2B5EF4-FFF2-40B4-BE49-F238E27FC236}">
                <a16:creationId xmlns:a16="http://schemas.microsoft.com/office/drawing/2014/main" id="{2B55376B-77BE-4544-9161-4325F490A7CE}"/>
              </a:ext>
            </a:extLst>
          </p:cNvPr>
          <p:cNvPicPr>
            <a:picLocks noGrp="1" noChangeAspect="1"/>
          </p:cNvPicPr>
          <p:nvPr>
            <p:ph type="pic" idx="15"/>
          </p:nvPr>
        </p:nvPicPr>
        <p:blipFill>
          <a:blip r:embed="rId11">
            <a:extLst>
              <a:ext uri="{28A0092B-C50C-407E-A947-70E740481C1C}">
                <a14:useLocalDpi xmlns:a14="http://schemas.microsoft.com/office/drawing/2010/main" val="0"/>
              </a:ext>
            </a:extLst>
          </a:blip>
          <a:srcRect t="29402" b="29402"/>
          <a:stretch>
            <a:fillRect/>
          </a:stretch>
        </p:blipFill>
        <p:spPr>
          <a:xfrm>
            <a:off x="2006672" y="4535918"/>
            <a:ext cx="3077920" cy="2016224"/>
          </a:xfrm>
          <a:effectLst>
            <a:softEdge rad="76200"/>
          </a:effectLst>
        </p:spPr>
      </p:pic>
    </p:spTree>
    <p:extLst>
      <p:ext uri="{BB962C8B-B14F-4D97-AF65-F5344CB8AC3E}">
        <p14:creationId xmlns:p14="http://schemas.microsoft.com/office/powerpoint/2010/main" val="10221742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325563"/>
          </a:xfrm>
          <a:solidFill>
            <a:schemeClr val="tx1"/>
          </a:solidFill>
        </p:spPr>
        <p:txBody>
          <a:bodyPr>
            <a:normAutofit/>
          </a:bodyPr>
          <a:lstStyle/>
          <a:p>
            <a:pPr algn="ctr"/>
            <a:r>
              <a:rPr lang="en-US" sz="2000" b="1" dirty="0">
                <a:solidFill>
                  <a:schemeClr val="bg1"/>
                </a:solidFill>
                <a:latin typeface="Arial Narrow" panose="020B0606020202030204" pitchFamily="34" charset="0"/>
              </a:rPr>
              <a:t>SEPERTINYA MUSTAHIL UNTUK MENYAMAKAN SEMUA “WARNA”, TAPI PALING TIDAK PROSES KOMUNIKASI DAPAT BERLANGSUNG DENGAN BAIK. </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4221088"/>
            <a:ext cx="9144000" cy="2636912"/>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25563"/>
            <a:ext cx="9144000" cy="2895525"/>
          </a:xfrm>
          <a:prstGeom prst="rect">
            <a:avLst/>
          </a:prstGeom>
        </p:spPr>
      </p:pic>
    </p:spTree>
    <p:extLst>
      <p:ext uri="{BB962C8B-B14F-4D97-AF65-F5344CB8AC3E}">
        <p14:creationId xmlns:p14="http://schemas.microsoft.com/office/powerpoint/2010/main" val="806362782"/>
      </p:ext>
    </p:extLst>
  </p:cSld>
  <p:clrMapOvr>
    <a:masterClrMapping/>
  </p:clrMapOvr>
  <p:transition>
    <p:wheel spokes="8"/>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472518" cy="5554683"/>
          </a:xfrm>
        </p:spPr>
        <p:txBody>
          <a:bodyPr>
            <a:normAutofit fontScale="70000" lnSpcReduction="20000"/>
          </a:bodyPr>
          <a:lstStyle/>
          <a:p>
            <a:r>
              <a:rPr lang="id-ID" dirty="0">
                <a:solidFill>
                  <a:schemeClr val="bg1"/>
                </a:solidFill>
              </a:rPr>
              <a:t>DALAM PSIKOLOGI, KOMUNIKASI DIMAKNAI (DICTIONARY OF BEHAVIORAL SCIENCE):</a:t>
            </a:r>
          </a:p>
          <a:p>
            <a:pPr marL="578358" indent="-514350">
              <a:lnSpc>
                <a:spcPct val="170000"/>
              </a:lnSpc>
              <a:buFont typeface="+mj-lt"/>
              <a:buAutoNum type="arabicPeriod"/>
            </a:pPr>
            <a:r>
              <a:rPr lang="id-ID" sz="2600" dirty="0">
                <a:solidFill>
                  <a:schemeClr val="bg1"/>
                </a:solidFill>
              </a:rPr>
              <a:t>PENYAMPAIAN PERUBAHAN ENERGI DARI SATU TEMPAT KE TEMPAT LAIN (MIS, SISTEM SARAF</a:t>
            </a:r>
            <a:r>
              <a:rPr lang="en-US" sz="2600" dirty="0">
                <a:solidFill>
                  <a:schemeClr val="bg1"/>
                </a:solidFill>
              </a:rPr>
              <a:t>, CAHAYA, </a:t>
            </a:r>
            <a:r>
              <a:rPr lang="id-ID" sz="2600" dirty="0">
                <a:solidFill>
                  <a:schemeClr val="bg1"/>
                </a:solidFill>
              </a:rPr>
              <a:t>GELOMBANG SUARA)</a:t>
            </a:r>
          </a:p>
          <a:p>
            <a:pPr marL="578358" indent="-514350">
              <a:lnSpc>
                <a:spcPct val="170000"/>
              </a:lnSpc>
              <a:buFont typeface="+mj-lt"/>
              <a:buAutoNum type="arabicPeriod"/>
            </a:pPr>
            <a:r>
              <a:rPr lang="id-ID" sz="2600" dirty="0">
                <a:solidFill>
                  <a:schemeClr val="bg1"/>
                </a:solidFill>
              </a:rPr>
              <a:t>PENYAMPAIN ATAU PENERIMAAN SIGNAL ATAU PESAN O/ ORGANISME</a:t>
            </a:r>
          </a:p>
          <a:p>
            <a:pPr marL="578358" indent="-514350">
              <a:lnSpc>
                <a:spcPct val="170000"/>
              </a:lnSpc>
              <a:buFont typeface="+mj-lt"/>
              <a:buAutoNum type="arabicPeriod"/>
            </a:pPr>
            <a:r>
              <a:rPr lang="id-ID" sz="2600" dirty="0">
                <a:solidFill>
                  <a:schemeClr val="bg1"/>
                </a:solidFill>
              </a:rPr>
              <a:t>PESAN YANG DISAMPAIKAN</a:t>
            </a:r>
          </a:p>
          <a:p>
            <a:pPr marL="578358" indent="-514350">
              <a:lnSpc>
                <a:spcPct val="170000"/>
              </a:lnSpc>
              <a:buFont typeface="+mj-lt"/>
              <a:buAutoNum type="arabicPeriod"/>
            </a:pPr>
            <a:r>
              <a:rPr lang="id-ID" sz="2600" dirty="0">
                <a:solidFill>
                  <a:schemeClr val="bg1"/>
                </a:solidFill>
              </a:rPr>
              <a:t>PROSES YG DILAKUKAN SATU SISTEM U/  SISTEM YG LAIN MELALUI PENGATURAN SIGNAL2 LAIN YG DISAMPAIKAN </a:t>
            </a:r>
          </a:p>
          <a:p>
            <a:pPr marL="578358" indent="-514350">
              <a:lnSpc>
                <a:spcPct val="170000"/>
              </a:lnSpc>
              <a:buFont typeface="+mj-lt"/>
              <a:buAutoNum type="arabicPeriod"/>
            </a:pPr>
            <a:r>
              <a:rPr lang="id-ID" sz="2600" dirty="0">
                <a:solidFill>
                  <a:schemeClr val="bg1"/>
                </a:solidFill>
              </a:rPr>
              <a:t>PENGARUH SATU WILAYAH PERSONA TETRHADAP WILAYAH PERSONA YG LAIN</a:t>
            </a:r>
          </a:p>
          <a:p>
            <a:pPr marL="578358" indent="-514350">
              <a:lnSpc>
                <a:spcPct val="170000"/>
              </a:lnSpc>
              <a:buFont typeface="+mj-lt"/>
              <a:buAutoNum type="arabicPeriod"/>
            </a:pPr>
            <a:r>
              <a:rPr lang="id-ID" sz="2600" dirty="0">
                <a:solidFill>
                  <a:schemeClr val="bg1"/>
                </a:solidFill>
              </a:rPr>
              <a:t>PESAN PASIEN KEPADA PEMBERI TERAPI DALAM PSIKOTERAPI</a:t>
            </a:r>
          </a:p>
          <a:p>
            <a:pPr>
              <a:buNone/>
            </a:pPr>
            <a:r>
              <a:rPr lang="id-ID" dirty="0">
                <a:solidFill>
                  <a:schemeClr val="bg1"/>
                </a:solidFill>
              </a:rPr>
              <a:t>	</a:t>
            </a:r>
          </a:p>
          <a:p>
            <a:pPr>
              <a:buNone/>
            </a:pPr>
            <a:r>
              <a:rPr lang="id-ID" dirty="0">
                <a:solidFill>
                  <a:schemeClr val="bg1"/>
                </a:solidFill>
              </a:rPr>
              <a:t>KATA KOMUNIKASI DIARTIKAN: PROSES, PENGARUH, PESAN PASIEN DALAM PSIKOTERAPI</a:t>
            </a:r>
          </a:p>
        </p:txBody>
      </p:sp>
    </p:spTree>
  </p:cSld>
  <p:clrMapOvr>
    <a:masterClrMapping/>
  </p:clrMapOvr>
  <p:transition>
    <p:wheel spokes="8"/>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824558"/>
          </a:xfrm>
        </p:spPr>
        <p:txBody>
          <a:bodyPr>
            <a:normAutofit lnSpcReduction="10000"/>
          </a:bodyPr>
          <a:lstStyle/>
          <a:p>
            <a:r>
              <a:rPr lang="id-ID" dirty="0"/>
              <a:t>PSIKOLOGI: </a:t>
            </a:r>
            <a:r>
              <a:rPr lang="id-ID" b="1" i="1" dirty="0">
                <a:solidFill>
                  <a:schemeClr val="accent6">
                    <a:lumMod val="50000"/>
                  </a:schemeClr>
                </a:solidFill>
              </a:rPr>
              <a:t>SCIENCE THAT ATTEMPTS TO DESCRIBE, PREDICT, AND CONTROL MENTAL AND BEHAVIORAL EVENTS</a:t>
            </a:r>
            <a:r>
              <a:rPr lang="id-ID" dirty="0"/>
              <a:t> (MILLER)</a:t>
            </a:r>
          </a:p>
          <a:p>
            <a:pPr>
              <a:buNone/>
            </a:pPr>
            <a:endParaRPr lang="id-ID" dirty="0"/>
          </a:p>
          <a:p>
            <a:r>
              <a:rPr lang="id-ID" dirty="0"/>
              <a:t> KOMUNIKASI</a:t>
            </a:r>
            <a:r>
              <a:rPr lang="id-ID" b="1" i="1" dirty="0">
                <a:solidFill>
                  <a:srgbClr val="FF0000"/>
                </a:solidFill>
              </a:rPr>
              <a:t>: THE PROCESS BY WHICH AN INDIVIDUAL TRANSMITS STIMULI (USUALLY VERBAL) TO MODIFY THE BEHAVIOUR OF OTHER INDIVIDUALS</a:t>
            </a:r>
            <a:r>
              <a:rPr lang="id-ID" dirty="0"/>
              <a:t> (HOVLAND, JANIS, KELLY)</a:t>
            </a:r>
          </a:p>
          <a:p>
            <a:endParaRPr lang="id-ID" dirty="0"/>
          </a:p>
          <a:p>
            <a:r>
              <a:rPr lang="id-ID" dirty="0"/>
              <a:t>PSIKOLOGI KOMUNIKASI: </a:t>
            </a:r>
          </a:p>
          <a:p>
            <a:pPr>
              <a:buNone/>
            </a:pPr>
            <a:r>
              <a:rPr lang="id-ID" b="1" dirty="0">
                <a:solidFill>
                  <a:srgbClr val="FF0000"/>
                </a:solidFill>
              </a:rPr>
              <a:t>	</a:t>
            </a:r>
            <a:r>
              <a:rPr lang="id-ID" b="1" i="1" dirty="0">
                <a:solidFill>
                  <a:schemeClr val="accent1">
                    <a:lumMod val="75000"/>
                  </a:schemeClr>
                </a:solidFill>
              </a:rPr>
              <a:t>ILMU YANG BERUSAHA MENGURAIKAN, MERAMALKAN, DAN MENGENDALIKAN PERISTIWA MENTAL DAN BEHAVIORAL DALAM PERILAKU SEBAGAI AKIBAT BERLANGSUNGNYA KOMUNIKASI. </a:t>
            </a:r>
          </a:p>
        </p:txBody>
      </p:sp>
    </p:spTree>
  </p:cSld>
  <p:clrMapOvr>
    <a:masterClrMapping/>
  </p:clrMapOvr>
  <p:transition>
    <p:wheel spokes="8"/>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a:t>KARAKTERISTIK MANUSIA KOMUNIKAN</a:t>
            </a:r>
          </a:p>
        </p:txBody>
      </p:sp>
      <p:sp>
        <p:nvSpPr>
          <p:cNvPr id="3" name="Content Placeholder 2"/>
          <p:cNvSpPr>
            <a:spLocks noGrp="1"/>
          </p:cNvSpPr>
          <p:nvPr>
            <p:ph idx="1"/>
          </p:nvPr>
        </p:nvSpPr>
        <p:spPr/>
        <p:txBody>
          <a:bodyPr>
            <a:normAutofit lnSpcReduction="10000"/>
          </a:bodyPr>
          <a:lstStyle/>
          <a:p>
            <a:pPr>
              <a:buNone/>
            </a:pPr>
            <a:r>
              <a:rPr lang="id-ID" b="1" i="1" u="sng" dirty="0">
                <a:solidFill>
                  <a:srgbClr val="FF0000"/>
                </a:solidFill>
                <a:effectLst>
                  <a:outerShdw blurRad="38100" dist="38100" dir="2700000" algn="tl">
                    <a:srgbClr val="000000">
                      <a:alpha val="43137"/>
                    </a:srgbClr>
                  </a:outerShdw>
                </a:effectLst>
              </a:rPr>
              <a:t>GNOTHI SEUTHON: KENALI DIRIMU! </a:t>
            </a:r>
          </a:p>
          <a:p>
            <a:pPr>
              <a:buNone/>
            </a:pPr>
            <a:endParaRPr lang="id-ID" dirty="0"/>
          </a:p>
          <a:p>
            <a:pPr>
              <a:buFont typeface="Wingdings" pitchFamily="2" charset="2"/>
              <a:buChar char="q"/>
            </a:pPr>
            <a:r>
              <a:rPr lang="id-ID" dirty="0"/>
              <a:t>PSIKOANALISIS: </a:t>
            </a:r>
            <a:r>
              <a:rPr lang="id-ID" dirty="0">
                <a:solidFill>
                  <a:srgbClr val="FF0000"/>
                </a:solidFill>
              </a:rPr>
              <a:t>HOMO VOLENS </a:t>
            </a:r>
          </a:p>
          <a:p>
            <a:pPr>
              <a:buFont typeface="Wingdings" pitchFamily="2" charset="2"/>
              <a:buChar char="q"/>
            </a:pPr>
            <a:endParaRPr lang="id-ID" dirty="0"/>
          </a:p>
          <a:p>
            <a:pPr>
              <a:buFont typeface="Wingdings" pitchFamily="2" charset="2"/>
              <a:buChar char="q"/>
            </a:pPr>
            <a:r>
              <a:rPr lang="id-ID" dirty="0"/>
              <a:t>KOGNITIF: </a:t>
            </a:r>
            <a:r>
              <a:rPr lang="id-ID" dirty="0">
                <a:solidFill>
                  <a:srgbClr val="FF0000"/>
                </a:solidFill>
              </a:rPr>
              <a:t>HOMO SAPIENS </a:t>
            </a:r>
          </a:p>
          <a:p>
            <a:pPr>
              <a:buFont typeface="Wingdings" pitchFamily="2" charset="2"/>
              <a:buChar char="q"/>
            </a:pPr>
            <a:endParaRPr lang="id-ID" dirty="0"/>
          </a:p>
          <a:p>
            <a:pPr>
              <a:buFont typeface="Wingdings" pitchFamily="2" charset="2"/>
              <a:buChar char="q"/>
            </a:pPr>
            <a:r>
              <a:rPr lang="id-ID" dirty="0"/>
              <a:t>BEHAVIORISME: </a:t>
            </a:r>
            <a:r>
              <a:rPr lang="id-ID" dirty="0">
                <a:solidFill>
                  <a:srgbClr val="FF0000"/>
                </a:solidFill>
              </a:rPr>
              <a:t>HOMO MECHANICUS</a:t>
            </a:r>
          </a:p>
          <a:p>
            <a:pPr>
              <a:buFont typeface="Wingdings" pitchFamily="2" charset="2"/>
              <a:buChar char="q"/>
            </a:pPr>
            <a:endParaRPr lang="id-ID" dirty="0"/>
          </a:p>
          <a:p>
            <a:pPr>
              <a:buFont typeface="Wingdings" pitchFamily="2" charset="2"/>
              <a:buChar char="q"/>
            </a:pPr>
            <a:r>
              <a:rPr lang="id-ID" dirty="0"/>
              <a:t>HUMANISME: </a:t>
            </a:r>
            <a:r>
              <a:rPr lang="id-ID" dirty="0">
                <a:solidFill>
                  <a:srgbClr val="FF0000"/>
                </a:solidFill>
              </a:rPr>
              <a:t>HOMO LUDENS</a:t>
            </a:r>
          </a:p>
          <a:p>
            <a:pPr>
              <a:buNone/>
            </a:pPr>
            <a:endParaRPr lang="id-ID" dirty="0">
              <a:solidFill>
                <a:srgbClr val="FF0000"/>
              </a:solidFill>
            </a:endParaRPr>
          </a:p>
        </p:txBody>
      </p:sp>
      <p:pic>
        <p:nvPicPr>
          <p:cNvPr id="4" name="Picture 3" descr="ORGIL.jpg"/>
          <p:cNvPicPr>
            <a:picLocks noChangeAspect="1"/>
          </p:cNvPicPr>
          <p:nvPr/>
        </p:nvPicPr>
        <p:blipFill>
          <a:blip r:embed="rId2"/>
          <a:stretch>
            <a:fillRect/>
          </a:stretch>
        </p:blipFill>
        <p:spPr>
          <a:xfrm>
            <a:off x="7000892" y="1000109"/>
            <a:ext cx="1551777" cy="2071702"/>
          </a:xfrm>
          <a:prstGeom prst="rect">
            <a:avLst/>
          </a:prstGeom>
        </p:spPr>
      </p:pic>
    </p:spTree>
  </p:cSld>
  <p:clrMapOvr>
    <a:masterClrMapping/>
  </p:clrMapOvr>
  <p:transition>
    <p:wheel spokes="8"/>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825625"/>
            <a:ext cx="7886700" cy="2683495"/>
          </a:xfrm>
          <a:solidFill>
            <a:schemeClr val="tx1"/>
          </a:solidFill>
        </p:spPr>
        <p:txBody>
          <a:bodyPr>
            <a:noAutofit/>
          </a:bodyPr>
          <a:lstStyle/>
          <a:p>
            <a:pPr marL="0" indent="0" algn="ctr">
              <a:buNone/>
            </a:pPr>
            <a:r>
              <a:rPr lang="en-US" sz="6000" b="1" dirty="0" err="1">
                <a:solidFill>
                  <a:schemeClr val="bg1"/>
                </a:solidFill>
                <a:latin typeface="Arial Rounded MT Bold" panose="020F0704030504030204" pitchFamily="34" charset="0"/>
              </a:rPr>
              <a:t>Mengapa</a:t>
            </a:r>
            <a:r>
              <a:rPr lang="en-US" sz="6000" b="1" dirty="0">
                <a:solidFill>
                  <a:schemeClr val="bg1"/>
                </a:solidFill>
                <a:latin typeface="Arial Rounded MT Bold" panose="020F0704030504030204" pitchFamily="34" charset="0"/>
              </a:rPr>
              <a:t> </a:t>
            </a:r>
            <a:r>
              <a:rPr lang="en-US" sz="6000" b="1" dirty="0" err="1">
                <a:solidFill>
                  <a:schemeClr val="bg1"/>
                </a:solidFill>
                <a:latin typeface="Arial Rounded MT Bold" panose="020F0704030504030204" pitchFamily="34" charset="0"/>
              </a:rPr>
              <a:t>anda</a:t>
            </a:r>
            <a:r>
              <a:rPr lang="en-US" sz="6000" b="1" dirty="0">
                <a:solidFill>
                  <a:schemeClr val="bg1"/>
                </a:solidFill>
                <a:latin typeface="Arial Rounded MT Bold" panose="020F0704030504030204" pitchFamily="34" charset="0"/>
              </a:rPr>
              <a:t>  </a:t>
            </a:r>
            <a:r>
              <a:rPr lang="en-US" sz="6000" b="1" dirty="0" err="1">
                <a:solidFill>
                  <a:schemeClr val="bg1"/>
                </a:solidFill>
                <a:latin typeface="Arial Rounded MT Bold" panose="020F0704030504030204" pitchFamily="34" charset="0"/>
              </a:rPr>
              <a:t>sekarang</a:t>
            </a:r>
            <a:r>
              <a:rPr lang="en-US" sz="6000" b="1" dirty="0">
                <a:solidFill>
                  <a:schemeClr val="bg1"/>
                </a:solidFill>
                <a:latin typeface="Arial Rounded MT Bold" panose="020F0704030504030204" pitchFamily="34" charset="0"/>
              </a:rPr>
              <a:t> </a:t>
            </a:r>
            <a:r>
              <a:rPr lang="en-US" sz="6000" b="1" dirty="0" err="1">
                <a:solidFill>
                  <a:schemeClr val="bg1"/>
                </a:solidFill>
                <a:latin typeface="Arial Rounded MT Bold" panose="020F0704030504030204" pitchFamily="34" charset="0"/>
              </a:rPr>
              <a:t>berada</a:t>
            </a:r>
            <a:r>
              <a:rPr lang="en-US" sz="6000" b="1" dirty="0">
                <a:solidFill>
                  <a:schemeClr val="bg1"/>
                </a:solidFill>
                <a:latin typeface="Arial Rounded MT Bold" panose="020F0704030504030204" pitchFamily="34" charset="0"/>
              </a:rPr>
              <a:t> </a:t>
            </a:r>
            <a:r>
              <a:rPr lang="en-US" sz="6000" b="1" dirty="0" err="1">
                <a:solidFill>
                  <a:schemeClr val="bg1"/>
                </a:solidFill>
                <a:latin typeface="Arial Rounded MT Bold" panose="020F0704030504030204" pitchFamily="34" charset="0"/>
              </a:rPr>
              <a:t>disini</a:t>
            </a:r>
            <a:r>
              <a:rPr lang="en-US" sz="6000" b="1" dirty="0">
                <a:solidFill>
                  <a:schemeClr val="bg1"/>
                </a:solidFill>
                <a:latin typeface="Arial Rounded MT Bold" panose="020F0704030504030204" pitchFamily="34" charset="0"/>
              </a:rPr>
              <a:t>? </a:t>
            </a:r>
            <a:br>
              <a:rPr lang="en-US" sz="6000" b="1" dirty="0">
                <a:solidFill>
                  <a:schemeClr val="bg1"/>
                </a:solidFill>
                <a:latin typeface="Arial Rounded MT Bold" panose="020F0704030504030204" pitchFamily="34" charset="0"/>
              </a:rPr>
            </a:br>
            <a:r>
              <a:rPr lang="en-US" sz="6000" b="1" dirty="0">
                <a:latin typeface="Arial Rounded MT Bold" panose="020F0704030504030204" pitchFamily="34" charset="0"/>
              </a:rPr>
              <a:t/>
            </a:r>
            <a:br>
              <a:rPr lang="en-US" sz="6000" b="1" dirty="0">
                <a:latin typeface="Arial Rounded MT Bold" panose="020F0704030504030204" pitchFamily="34" charset="0"/>
              </a:rPr>
            </a:br>
            <a:endParaRPr lang="en-US" sz="6000" b="1" dirty="0">
              <a:latin typeface="Arial Rounded MT Bold" panose="020F0704030504030204" pitchFamily="34" charset="0"/>
            </a:endParaRPr>
          </a:p>
          <a:p>
            <a:pPr algn="ctr"/>
            <a:endParaRPr lang="en-US" sz="6000" b="1" dirty="0">
              <a:latin typeface="Arial Rounded MT Bold" panose="020F0704030504030204" pitchFamily="34" charset="0"/>
            </a:endParaRPr>
          </a:p>
        </p:txBody>
      </p:sp>
      <p:sp>
        <p:nvSpPr>
          <p:cNvPr id="4" name="TextBox 3"/>
          <p:cNvSpPr txBox="1"/>
          <p:nvPr/>
        </p:nvSpPr>
        <p:spPr>
          <a:xfrm>
            <a:off x="5790646" y="6237312"/>
            <a:ext cx="3353354" cy="461665"/>
          </a:xfrm>
          <a:prstGeom prst="rect">
            <a:avLst/>
          </a:prstGeom>
          <a:solidFill>
            <a:srgbClr val="FF0000"/>
          </a:solidFill>
        </p:spPr>
        <p:txBody>
          <a:bodyPr wrap="none" rtlCol="0">
            <a:spAutoFit/>
          </a:bodyPr>
          <a:lstStyle/>
          <a:p>
            <a:r>
              <a:rPr lang="en-US" sz="2400" dirty="0" err="1">
                <a:solidFill>
                  <a:schemeClr val="bg1"/>
                </a:solidFill>
              </a:rPr>
              <a:t>Saya</a:t>
            </a:r>
            <a:r>
              <a:rPr lang="en-US" sz="2400" dirty="0">
                <a:solidFill>
                  <a:schemeClr val="bg1"/>
                </a:solidFill>
              </a:rPr>
              <a:t>  </a:t>
            </a:r>
            <a:r>
              <a:rPr lang="en-US" sz="2400" dirty="0" err="1">
                <a:solidFill>
                  <a:schemeClr val="bg1"/>
                </a:solidFill>
              </a:rPr>
              <a:t>ada</a:t>
            </a:r>
            <a:r>
              <a:rPr lang="en-US" sz="2400" dirty="0">
                <a:solidFill>
                  <a:schemeClr val="bg1"/>
                </a:solidFill>
              </a:rPr>
              <a:t> </a:t>
            </a:r>
            <a:r>
              <a:rPr lang="en-US" sz="2400" dirty="0" err="1">
                <a:solidFill>
                  <a:schemeClr val="bg1"/>
                </a:solidFill>
              </a:rPr>
              <a:t>disini</a:t>
            </a:r>
            <a:r>
              <a:rPr lang="en-US" sz="2400" dirty="0">
                <a:solidFill>
                  <a:schemeClr val="bg1"/>
                </a:solidFill>
              </a:rPr>
              <a:t> </a:t>
            </a:r>
            <a:r>
              <a:rPr lang="en-US" sz="2400" dirty="0" err="1">
                <a:solidFill>
                  <a:schemeClr val="bg1"/>
                </a:solidFill>
              </a:rPr>
              <a:t>karena</a:t>
            </a:r>
            <a:r>
              <a:rPr lang="en-US" sz="2400" dirty="0">
                <a:solidFill>
                  <a:schemeClr val="bg1"/>
                </a:solidFill>
              </a:rPr>
              <a:t>…..</a:t>
            </a:r>
          </a:p>
        </p:txBody>
      </p:sp>
    </p:spTree>
    <p:extLst>
      <p:ext uri="{BB962C8B-B14F-4D97-AF65-F5344CB8AC3E}">
        <p14:creationId xmlns:p14="http://schemas.microsoft.com/office/powerpoint/2010/main" val="517338358"/>
      </p:ext>
    </p:extLst>
  </p:cSld>
  <p:clrMapOvr>
    <a:masterClrMapping/>
  </p:clrMapOvr>
  <p:transition>
    <p:wheel spokes="8"/>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517" y="404664"/>
            <a:ext cx="8229600" cy="1399032"/>
          </a:xfrm>
        </p:spPr>
        <p:txBody>
          <a:bodyPr>
            <a:noAutofit/>
          </a:bodyPr>
          <a:lstStyle/>
          <a:p>
            <a:pPr algn="ctr"/>
            <a:r>
              <a:rPr lang="id-ID" sz="2400" dirty="0">
                <a:latin typeface="Bahnschrift SemiLight" panose="020B0502040204020203" pitchFamily="34" charset="0"/>
              </a:rPr>
              <a:t>FAKTOR2 PERSONAL YANG BERPENGARUH </a:t>
            </a:r>
            <a:r>
              <a:rPr lang="en-US" sz="2400" dirty="0">
                <a:latin typeface="Bahnschrift SemiLight" panose="020B0502040204020203" pitchFamily="34" charset="0"/>
              </a:rPr>
              <a:t>PADA</a:t>
            </a:r>
            <a:r>
              <a:rPr lang="id-ID" sz="2400" dirty="0">
                <a:latin typeface="Bahnschrift SemiLight" panose="020B0502040204020203" pitchFamily="34" charset="0"/>
              </a:rPr>
              <a:t> PERILAKU MANUSIA</a:t>
            </a:r>
          </a:p>
        </p:txBody>
      </p:sp>
      <p:sp>
        <p:nvSpPr>
          <p:cNvPr id="3" name="Content Placeholder 2"/>
          <p:cNvSpPr>
            <a:spLocks noGrp="1"/>
          </p:cNvSpPr>
          <p:nvPr>
            <p:ph idx="1"/>
          </p:nvPr>
        </p:nvSpPr>
        <p:spPr>
          <a:xfrm>
            <a:off x="0" y="2500306"/>
            <a:ext cx="9144000" cy="3714776"/>
          </a:xfrm>
        </p:spPr>
        <p:txBody>
          <a:bodyPr>
            <a:normAutofit/>
          </a:bodyPr>
          <a:lstStyle/>
          <a:p>
            <a:pPr algn="ctr"/>
            <a:r>
              <a:rPr lang="id-ID" sz="2400" dirty="0">
                <a:solidFill>
                  <a:srgbClr val="FF0000"/>
                </a:solidFill>
                <a:highlight>
                  <a:srgbClr val="FFFF00"/>
                </a:highlight>
              </a:rPr>
              <a:t>FAKTOR BIOLOGIS (MOTIF PRIMER)</a:t>
            </a:r>
          </a:p>
          <a:p>
            <a:pPr algn="ctr">
              <a:buNone/>
            </a:pPr>
            <a:r>
              <a:rPr lang="id-ID" sz="2400" dirty="0">
                <a:highlight>
                  <a:srgbClr val="FFFF00"/>
                </a:highlight>
              </a:rPr>
              <a:t>	-</a:t>
            </a:r>
            <a:r>
              <a:rPr lang="en-US" sz="2400" dirty="0">
                <a:highlight>
                  <a:srgbClr val="FFFF00"/>
                </a:highlight>
              </a:rPr>
              <a:t>I</a:t>
            </a:r>
            <a:r>
              <a:rPr lang="id-ID" sz="2400" dirty="0">
                <a:highlight>
                  <a:srgbClr val="FFFF00"/>
                </a:highlight>
              </a:rPr>
              <a:t>nstink/naluri</a:t>
            </a:r>
            <a:r>
              <a:rPr lang="en-US" sz="2400" dirty="0">
                <a:highlight>
                  <a:srgbClr val="FFFF00"/>
                </a:highlight>
              </a:rPr>
              <a:t>. N</a:t>
            </a:r>
            <a:r>
              <a:rPr lang="id-ID" sz="2400" dirty="0">
                <a:highlight>
                  <a:srgbClr val="FFFF00"/>
                </a:highlight>
              </a:rPr>
              <a:t>aluri mempertahankan diri</a:t>
            </a:r>
            <a:r>
              <a:rPr lang="en-US" sz="2400" dirty="0">
                <a:highlight>
                  <a:srgbClr val="FFFF00"/>
                </a:highlight>
              </a:rPr>
              <a:t>; </a:t>
            </a:r>
            <a:r>
              <a:rPr lang="id-ID" sz="2400" dirty="0">
                <a:highlight>
                  <a:srgbClr val="FFFF00"/>
                </a:highlight>
              </a:rPr>
              <a:t>memperbanyak keturunan</a:t>
            </a:r>
            <a:r>
              <a:rPr lang="en-US" sz="2400" dirty="0">
                <a:highlight>
                  <a:srgbClr val="FFFF00"/>
                </a:highlight>
              </a:rPr>
              <a:t>; </a:t>
            </a:r>
            <a:r>
              <a:rPr lang="id-ID" sz="2400" dirty="0">
                <a:highlight>
                  <a:srgbClr val="FFFF00"/>
                </a:highlight>
              </a:rPr>
              <a:t>naluri beragama</a:t>
            </a:r>
            <a:r>
              <a:rPr lang="en-US" sz="2400" dirty="0">
                <a:highlight>
                  <a:srgbClr val="FFFF00"/>
                </a:highlight>
              </a:rPr>
              <a:t> (</a:t>
            </a:r>
            <a:r>
              <a:rPr lang="id-ID" sz="2400" i="1" dirty="0">
                <a:highlight>
                  <a:srgbClr val="FFFF00"/>
                </a:highlight>
              </a:rPr>
              <a:t>species characteristic behavior</a:t>
            </a:r>
            <a:r>
              <a:rPr lang="en-US" sz="2400" i="1" dirty="0">
                <a:highlight>
                  <a:srgbClr val="FFFF00"/>
                </a:highlight>
              </a:rPr>
              <a:t>)</a:t>
            </a:r>
            <a:endParaRPr lang="id-ID" sz="2400" dirty="0">
              <a:highlight>
                <a:srgbClr val="FFFF00"/>
              </a:highlight>
            </a:endParaRPr>
          </a:p>
          <a:p>
            <a:pPr algn="ctr">
              <a:buNone/>
            </a:pPr>
            <a:endParaRPr lang="id-ID" sz="2400" i="1" dirty="0">
              <a:highlight>
                <a:srgbClr val="FFFF00"/>
              </a:highlight>
            </a:endParaRPr>
          </a:p>
          <a:p>
            <a:pPr algn="ctr">
              <a:buNone/>
            </a:pPr>
            <a:r>
              <a:rPr lang="id-ID" sz="2400" dirty="0">
                <a:highlight>
                  <a:srgbClr val="FFFF00"/>
                </a:highlight>
              </a:rPr>
              <a:t>	-</a:t>
            </a:r>
            <a:r>
              <a:rPr lang="en-US" sz="2400" dirty="0">
                <a:highlight>
                  <a:srgbClr val="FFFF00"/>
                </a:highlight>
              </a:rPr>
              <a:t>M</a:t>
            </a:r>
            <a:r>
              <a:rPr lang="id-ID" sz="2400" dirty="0">
                <a:highlight>
                  <a:srgbClr val="FFFF00"/>
                </a:highlight>
              </a:rPr>
              <a:t>otif biologis (makan-minum</a:t>
            </a:r>
            <a:r>
              <a:rPr lang="en-US" sz="2400" dirty="0">
                <a:highlight>
                  <a:srgbClr val="FFFF00"/>
                </a:highlight>
              </a:rPr>
              <a:t>,</a:t>
            </a:r>
            <a:r>
              <a:rPr lang="id-ID" sz="2400" dirty="0">
                <a:highlight>
                  <a:srgbClr val="FFFF00"/>
                </a:highlight>
              </a:rPr>
              <a:t> istiraharat</a:t>
            </a:r>
            <a:r>
              <a:rPr lang="en-US" sz="2400" dirty="0">
                <a:highlight>
                  <a:srgbClr val="FFFF00"/>
                </a:highlight>
              </a:rPr>
              <a:t>, </a:t>
            </a:r>
            <a:r>
              <a:rPr lang="en-US" sz="2400" dirty="0" err="1">
                <a:highlight>
                  <a:srgbClr val="FFFF00"/>
                </a:highlight>
              </a:rPr>
              <a:t>tidur</a:t>
            </a:r>
            <a:r>
              <a:rPr lang="en-US" sz="2400" dirty="0">
                <a:highlight>
                  <a:srgbClr val="FFFF00"/>
                </a:highlight>
              </a:rPr>
              <a:t> (</a:t>
            </a:r>
            <a:r>
              <a:rPr lang="id-ID" sz="2400" i="1" dirty="0">
                <a:highlight>
                  <a:srgbClr val="FFFF00"/>
                </a:highlight>
              </a:rPr>
              <a:t>visceral motives</a:t>
            </a:r>
            <a:r>
              <a:rPr lang="id-ID" sz="2400" dirty="0">
                <a:highlight>
                  <a:srgbClr val="FFFF00"/>
                </a:highlight>
              </a:rPr>
              <a:t>)</a:t>
            </a:r>
            <a:r>
              <a:rPr lang="en-US" sz="2400" dirty="0">
                <a:highlight>
                  <a:srgbClr val="FFFF00"/>
                </a:highlight>
              </a:rPr>
              <a:t> </a:t>
            </a:r>
            <a:endParaRPr lang="id-ID" sz="2400" dirty="0">
              <a:highlight>
                <a:srgbClr val="FFFF00"/>
              </a:highlight>
            </a:endParaRPr>
          </a:p>
          <a:p>
            <a:pPr algn="ctr">
              <a:buNone/>
            </a:pPr>
            <a:endParaRPr lang="id-ID" sz="2400" dirty="0">
              <a:highlight>
                <a:srgbClr val="FFFF00"/>
              </a:highlight>
            </a:endParaRPr>
          </a:p>
        </p:txBody>
      </p:sp>
    </p:spTree>
  </p:cSld>
  <p:clrMapOvr>
    <a:masterClrMapping/>
  </p:clrMapOvr>
  <p:transition>
    <p:wheel spokes="8"/>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1460" y="392885"/>
            <a:ext cx="8401080" cy="6072230"/>
          </a:xfrm>
        </p:spPr>
        <p:txBody>
          <a:bodyPr>
            <a:normAutofit/>
          </a:bodyPr>
          <a:lstStyle/>
          <a:p>
            <a:r>
              <a:rPr lang="id-ID" sz="2400" dirty="0">
                <a:solidFill>
                  <a:srgbClr val="FF0000"/>
                </a:solidFill>
                <a:latin typeface="Bahnschrift SemiLight" panose="020B0502040204020203" pitchFamily="34" charset="0"/>
              </a:rPr>
              <a:t>FAKTOR SOSIOPSIKOLOGIS (KOMPONEN AFEKTIF, KOGNITIF, KONATIF)</a:t>
            </a:r>
          </a:p>
          <a:p>
            <a:pPr>
              <a:buNone/>
            </a:pPr>
            <a:r>
              <a:rPr lang="id-ID" sz="2400" dirty="0">
                <a:latin typeface="Bahnschrift SemiLight" panose="020B0502040204020203" pitchFamily="34" charset="0"/>
              </a:rPr>
              <a:t>	</a:t>
            </a:r>
          </a:p>
          <a:p>
            <a:pPr algn="ctr">
              <a:buNone/>
            </a:pPr>
            <a:r>
              <a:rPr lang="id-ID" sz="2400" dirty="0">
                <a:solidFill>
                  <a:schemeClr val="accent1">
                    <a:lumMod val="75000"/>
                  </a:schemeClr>
                </a:solidFill>
                <a:latin typeface="Bahnschrift SemiLight" panose="020B0502040204020203" pitchFamily="34" charset="0"/>
              </a:rPr>
              <a:t>AFEKTIF</a:t>
            </a:r>
          </a:p>
          <a:p>
            <a:pPr marL="550926" indent="-514350">
              <a:buFont typeface="+mj-lt"/>
              <a:buAutoNum type="arabicPeriod"/>
            </a:pPr>
            <a:r>
              <a:rPr lang="id-ID" sz="2400" dirty="0">
                <a:latin typeface="Bahnschrift SemiLight" panose="020B0502040204020203" pitchFamily="34" charset="0"/>
              </a:rPr>
              <a:t>	</a:t>
            </a:r>
            <a:r>
              <a:rPr lang="id-ID" sz="2400" dirty="0">
                <a:highlight>
                  <a:srgbClr val="FF0000"/>
                </a:highlight>
                <a:latin typeface="Bahnschrift SemiLight" panose="020B0502040204020203" pitchFamily="34" charset="0"/>
              </a:rPr>
              <a:t>MOTIF SOSIOGENIS (MOTIF SEKUNDER)</a:t>
            </a:r>
          </a:p>
          <a:p>
            <a:pPr marL="550926" indent="-514350"/>
            <a:r>
              <a:rPr lang="id-ID" sz="2400" dirty="0">
                <a:highlight>
                  <a:srgbClr val="FF0000"/>
                </a:highlight>
                <a:latin typeface="Bahnschrift SemiLight" panose="020B0502040204020203" pitchFamily="34" charset="0"/>
              </a:rPr>
              <a:t>MOTIF INGIN TAHU</a:t>
            </a:r>
          </a:p>
          <a:p>
            <a:pPr marL="550926" indent="-514350"/>
            <a:r>
              <a:rPr lang="id-ID" sz="2400" dirty="0">
                <a:highlight>
                  <a:srgbClr val="FF0000"/>
                </a:highlight>
                <a:latin typeface="Bahnschrift SemiLight" panose="020B0502040204020203" pitchFamily="34" charset="0"/>
              </a:rPr>
              <a:t>MOTIF KOMPETENSI</a:t>
            </a:r>
          </a:p>
          <a:p>
            <a:pPr marL="550926" indent="-514350"/>
            <a:r>
              <a:rPr lang="id-ID" sz="2400" dirty="0">
                <a:highlight>
                  <a:srgbClr val="FF0000"/>
                </a:highlight>
                <a:latin typeface="Bahnschrift SemiLight" panose="020B0502040204020203" pitchFamily="34" charset="0"/>
              </a:rPr>
              <a:t>MOTIF CINTA</a:t>
            </a:r>
          </a:p>
          <a:p>
            <a:pPr marL="550926" indent="-514350"/>
            <a:r>
              <a:rPr lang="id-ID" sz="2400" dirty="0">
                <a:highlight>
                  <a:srgbClr val="FF0000"/>
                </a:highlight>
                <a:latin typeface="Bahnschrift SemiLight" panose="020B0502040204020203" pitchFamily="34" charset="0"/>
              </a:rPr>
              <a:t>MOTIF HARGA DIRI</a:t>
            </a:r>
          </a:p>
          <a:p>
            <a:pPr marL="550926" indent="-514350"/>
            <a:r>
              <a:rPr lang="id-ID" sz="2400" dirty="0">
                <a:highlight>
                  <a:srgbClr val="FF0000"/>
                </a:highlight>
                <a:latin typeface="Bahnschrift SemiLight" panose="020B0502040204020203" pitchFamily="34" charset="0"/>
              </a:rPr>
              <a:t>KEBUTUHAN AKAN NILAI, MAKNA 			</a:t>
            </a:r>
            <a:r>
              <a:rPr lang="en-US" sz="2400" dirty="0">
                <a:highlight>
                  <a:srgbClr val="FF0000"/>
                </a:highlight>
                <a:latin typeface="Bahnschrift SemiLight" panose="020B0502040204020203" pitchFamily="34" charset="0"/>
              </a:rPr>
              <a:t>            </a:t>
            </a:r>
            <a:r>
              <a:rPr lang="id-ID" sz="2400" dirty="0">
                <a:highlight>
                  <a:srgbClr val="FF0000"/>
                </a:highlight>
                <a:latin typeface="Bahnschrift SemiLight" panose="020B0502040204020203" pitchFamily="34" charset="0"/>
              </a:rPr>
              <a:t>KEHIDUPAN</a:t>
            </a:r>
          </a:p>
          <a:p>
            <a:pPr marL="550926" indent="-514350"/>
            <a:r>
              <a:rPr lang="id-ID" sz="2400" dirty="0">
                <a:highlight>
                  <a:srgbClr val="FF0000"/>
                </a:highlight>
                <a:latin typeface="Bahnschrift SemiLight" panose="020B0502040204020203" pitchFamily="34" charset="0"/>
              </a:rPr>
              <a:t>KEBUTUHAN PEMENUHAN DIRI</a:t>
            </a:r>
          </a:p>
          <a:p>
            <a:pPr marL="550926" indent="-514350">
              <a:buNone/>
            </a:pPr>
            <a:endParaRPr lang="id-ID" sz="2400" dirty="0">
              <a:latin typeface="Bahnschrift SemiLight" panose="020B0502040204020203" pitchFamily="34" charset="0"/>
            </a:endParaRPr>
          </a:p>
          <a:p>
            <a:pPr marL="550926" indent="-514350">
              <a:buNone/>
            </a:pPr>
            <a:endParaRPr lang="id-ID" sz="2400" dirty="0">
              <a:latin typeface="Bahnschrift SemiLight" panose="020B0502040204020203" pitchFamily="34" charset="0"/>
            </a:endParaRPr>
          </a:p>
        </p:txBody>
      </p:sp>
    </p:spTree>
  </p:cSld>
  <p:clrMapOvr>
    <a:masterClrMapping/>
  </p:clrMapOvr>
  <p:transition>
    <p:wheel spokes="8"/>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1142984"/>
            <a:ext cx="8186766" cy="5286412"/>
          </a:xfrm>
        </p:spPr>
        <p:txBody>
          <a:bodyPr>
            <a:normAutofit/>
          </a:bodyPr>
          <a:lstStyle/>
          <a:p>
            <a:pPr>
              <a:buNone/>
            </a:pPr>
            <a:r>
              <a:rPr lang="id-ID" dirty="0"/>
              <a:t>2. SIKAP </a:t>
            </a:r>
          </a:p>
          <a:p>
            <a:pPr>
              <a:buNone/>
            </a:pPr>
            <a:r>
              <a:rPr lang="id-ID" dirty="0"/>
              <a:t>	“kecenderungan bertindak, berpersepsi, berpikir dan merasa dalam menghadapi objek, ide, situasi, nilai. </a:t>
            </a:r>
            <a:endParaRPr lang="en-US" dirty="0"/>
          </a:p>
          <a:p>
            <a:pPr>
              <a:buNone/>
            </a:pPr>
            <a:endParaRPr lang="id-ID" dirty="0"/>
          </a:p>
          <a:p>
            <a:r>
              <a:rPr lang="id-ID" dirty="0"/>
              <a:t>sikap mempunyai daya pendorong/motivasi</a:t>
            </a:r>
          </a:p>
          <a:p>
            <a:r>
              <a:rPr lang="id-ID" dirty="0"/>
              <a:t>relatif menetap</a:t>
            </a:r>
          </a:p>
          <a:p>
            <a:r>
              <a:rPr lang="id-ID" dirty="0"/>
              <a:t>mengandung objek evaluatif</a:t>
            </a:r>
          </a:p>
          <a:p>
            <a:r>
              <a:rPr lang="id-ID" dirty="0"/>
              <a:t>timbul dari pengalaman</a:t>
            </a:r>
          </a:p>
        </p:txBody>
      </p:sp>
    </p:spTree>
  </p:cSld>
  <p:clrMapOvr>
    <a:masterClrMapping/>
  </p:clrMapOvr>
  <p:transition>
    <p:wheel spokes="8"/>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7232"/>
            <a:ext cx="8329642" cy="5268931"/>
          </a:xfrm>
        </p:spPr>
        <p:txBody>
          <a:bodyPr>
            <a:normAutofit/>
          </a:bodyPr>
          <a:lstStyle/>
          <a:p>
            <a:pPr>
              <a:buNone/>
            </a:pPr>
            <a:r>
              <a:rPr lang="id-ID" dirty="0"/>
              <a:t>3. EMOSI</a:t>
            </a:r>
          </a:p>
          <a:p>
            <a:pPr>
              <a:buNone/>
            </a:pPr>
            <a:r>
              <a:rPr lang="id-ID" dirty="0"/>
              <a:t>	“kegoncangan organisme yg disertai oleh gejala kesadaran, perilaku, dan fisiologis. </a:t>
            </a:r>
          </a:p>
          <a:p>
            <a:pPr>
              <a:buNone/>
            </a:pPr>
            <a:r>
              <a:rPr lang="id-ID" dirty="0"/>
              <a:t>Fungsi emosi:</a:t>
            </a:r>
          </a:p>
          <a:p>
            <a:pPr marL="550926" indent="-514350">
              <a:buAutoNum type="alphaLcPeriod"/>
            </a:pPr>
            <a:r>
              <a:rPr lang="id-ID" dirty="0"/>
              <a:t>Energizer</a:t>
            </a:r>
          </a:p>
          <a:p>
            <a:pPr marL="550926" indent="-514350">
              <a:buAutoNum type="alphaLcPeriod"/>
            </a:pPr>
            <a:r>
              <a:rPr lang="id-ID" dirty="0"/>
              <a:t>Messenger in intrapersonal</a:t>
            </a:r>
          </a:p>
          <a:p>
            <a:pPr marL="550926" indent="-514350">
              <a:buAutoNum type="alphaLcPeriod"/>
            </a:pPr>
            <a:r>
              <a:rPr lang="id-ID" dirty="0"/>
              <a:t>Messenger in interpersonal</a:t>
            </a:r>
          </a:p>
          <a:p>
            <a:pPr marL="550926" indent="-514350">
              <a:buAutoNum type="alphaLcPeriod"/>
            </a:pPr>
            <a:r>
              <a:rPr lang="id-ID" dirty="0"/>
              <a:t>Information source for our success </a:t>
            </a:r>
          </a:p>
          <a:p>
            <a:pPr marL="550926" indent="-514350">
              <a:buAutoNum type="alphaLcPeriod"/>
            </a:pPr>
            <a:endParaRPr lang="id-ID" dirty="0"/>
          </a:p>
          <a:p>
            <a:pPr>
              <a:buNone/>
            </a:pPr>
            <a:r>
              <a:rPr lang="id-ID" dirty="0"/>
              <a:t>	</a:t>
            </a:r>
          </a:p>
          <a:p>
            <a:pPr>
              <a:buNone/>
            </a:pPr>
            <a:endParaRPr lang="id-ID" dirty="0"/>
          </a:p>
        </p:txBody>
      </p:sp>
    </p:spTree>
  </p:cSld>
  <p:clrMapOvr>
    <a:masterClrMapping/>
  </p:clrMapOvr>
  <p:transition>
    <p:wheel spokes="8"/>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a:solidFill>
                  <a:schemeClr val="accent1">
                    <a:lumMod val="75000"/>
                  </a:schemeClr>
                </a:solidFill>
              </a:rPr>
              <a:t>KOGNITIF</a:t>
            </a:r>
          </a:p>
        </p:txBody>
      </p:sp>
      <p:sp>
        <p:nvSpPr>
          <p:cNvPr id="3" name="Content Placeholder 2"/>
          <p:cNvSpPr>
            <a:spLocks noGrp="1"/>
          </p:cNvSpPr>
          <p:nvPr>
            <p:ph idx="1"/>
          </p:nvPr>
        </p:nvSpPr>
        <p:spPr/>
        <p:txBody>
          <a:bodyPr>
            <a:normAutofit/>
          </a:bodyPr>
          <a:lstStyle/>
          <a:p>
            <a:pPr marL="550926" indent="-514350">
              <a:buFont typeface="Arial" pitchFamily="34" charset="0"/>
              <a:buChar char="•"/>
            </a:pPr>
            <a:r>
              <a:rPr lang="id-ID" sz="2000" dirty="0"/>
              <a:t>KEPERCAYAAN: keyakinan bahwa sesuatu “benar/salah” atas dasar bukti, sugesti otoritas, pengalaman, intuisi”/ rasional atau irrasional. </a:t>
            </a:r>
          </a:p>
          <a:p>
            <a:pPr marL="550926" indent="-514350">
              <a:buNone/>
            </a:pPr>
            <a:r>
              <a:rPr lang="id-ID" sz="2000" dirty="0"/>
              <a:t>	KEPECAYAAN DIBENTUK OLEH:</a:t>
            </a:r>
          </a:p>
          <a:p>
            <a:pPr marL="550926" indent="-514350">
              <a:buNone/>
            </a:pPr>
            <a:r>
              <a:rPr lang="id-ID" sz="2000" dirty="0"/>
              <a:t>	a. Pengetahuan (jumlah informasi yg dimiliki)</a:t>
            </a:r>
          </a:p>
          <a:p>
            <a:pPr marL="550926" indent="-514350">
              <a:buNone/>
            </a:pPr>
            <a:r>
              <a:rPr lang="id-ID" sz="2000" dirty="0"/>
              <a:t>	b. Kebutuhan (terhadap situasi tertentu)</a:t>
            </a:r>
          </a:p>
          <a:p>
            <a:pPr marL="550926" indent="-514350">
              <a:buNone/>
            </a:pPr>
            <a:r>
              <a:rPr lang="id-ID" sz="2000" dirty="0"/>
              <a:t>	c. Kepentingan (ekonomi, politik, sosial dsb)  (Solomon E. Asch, 1959)</a:t>
            </a:r>
          </a:p>
        </p:txBody>
      </p:sp>
    </p:spTree>
  </p:cSld>
  <p:clrMapOvr>
    <a:masterClrMapping/>
  </p:clrMapOvr>
  <p:transition>
    <p:wheel spokes="8"/>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a:solidFill>
                  <a:schemeClr val="accent1">
                    <a:lumMod val="75000"/>
                  </a:schemeClr>
                </a:solidFill>
              </a:rPr>
              <a:t>KONATIF/ Psikomotorik</a:t>
            </a:r>
          </a:p>
        </p:txBody>
      </p:sp>
      <p:sp>
        <p:nvSpPr>
          <p:cNvPr id="3" name="Content Placeholder 2"/>
          <p:cNvSpPr>
            <a:spLocks noGrp="1"/>
          </p:cNvSpPr>
          <p:nvPr>
            <p:ph idx="1"/>
          </p:nvPr>
        </p:nvSpPr>
        <p:spPr/>
        <p:txBody>
          <a:bodyPr>
            <a:normAutofit fontScale="92500" lnSpcReduction="10000"/>
          </a:bodyPr>
          <a:lstStyle/>
          <a:p>
            <a:pPr>
              <a:buFont typeface="Arial" pitchFamily="34" charset="0"/>
              <a:buChar char="•"/>
            </a:pPr>
            <a:r>
              <a:rPr lang="id-ID" dirty="0"/>
              <a:t>	KEBIASAAN : “ ASPEK PERILAKU MANUSIA MANUSIA YANG MENETAP, BERLANGSUNG SECARA OTOMATIS/TIDAK DIRENCANAKAN. PELAZIMAN ATAU PERILAKU TERTENTU DALAM WAKTU LAMA</a:t>
            </a:r>
          </a:p>
          <a:p>
            <a:pPr>
              <a:buNone/>
            </a:pPr>
            <a:endParaRPr lang="id-ID" dirty="0"/>
          </a:p>
          <a:p>
            <a:pPr>
              <a:buFont typeface="Arial" pitchFamily="34" charset="0"/>
              <a:buChar char="•"/>
            </a:pPr>
            <a:r>
              <a:rPr lang="id-ID" dirty="0"/>
              <a:t>KEBIASAAN MEMBERIKAN POLA PERILAKU YG DAPAT DIPREDIKSI</a:t>
            </a:r>
          </a:p>
          <a:p>
            <a:pPr>
              <a:buFont typeface="Arial" pitchFamily="34" charset="0"/>
              <a:buChar char="•"/>
            </a:pPr>
            <a:endParaRPr lang="id-ID" dirty="0"/>
          </a:p>
          <a:p>
            <a:pPr>
              <a:buNone/>
            </a:pPr>
            <a:r>
              <a:rPr lang="id-ID" dirty="0"/>
              <a:t>	contoh?</a:t>
            </a:r>
          </a:p>
          <a:p>
            <a:endParaRPr lang="id-ID" dirty="0"/>
          </a:p>
          <a:p>
            <a:pPr>
              <a:buNone/>
            </a:pPr>
            <a:r>
              <a:rPr lang="id-ID" dirty="0"/>
              <a:t> </a:t>
            </a:r>
          </a:p>
          <a:p>
            <a:endParaRPr lang="id-ID" dirty="0"/>
          </a:p>
          <a:p>
            <a:endParaRPr lang="id-ID" dirty="0"/>
          </a:p>
        </p:txBody>
      </p:sp>
    </p:spTree>
  </p:cSld>
  <p:clrMapOvr>
    <a:masterClrMapping/>
  </p:clrMapOvr>
  <p:transition>
    <p:wheel spokes="8"/>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329642" cy="5626121"/>
          </a:xfrm>
        </p:spPr>
        <p:txBody>
          <a:bodyPr>
            <a:normAutofit/>
          </a:bodyPr>
          <a:lstStyle/>
          <a:p>
            <a:r>
              <a:rPr lang="id-ID" dirty="0"/>
              <a:t>KEMAUAN</a:t>
            </a:r>
          </a:p>
          <a:p>
            <a:pPr>
              <a:buNone/>
            </a:pPr>
            <a:r>
              <a:rPr lang="id-ID" dirty="0"/>
              <a:t>	a. Hasil keinginan untuk mencapai tujuan tertentu </a:t>
            </a:r>
          </a:p>
          <a:p>
            <a:pPr>
              <a:buNone/>
            </a:pPr>
            <a:r>
              <a:rPr lang="id-ID" dirty="0"/>
              <a:t>	b. Berdasarkan pengetahuan tentang cara2 untuk capai tujuan</a:t>
            </a:r>
          </a:p>
          <a:p>
            <a:pPr>
              <a:buNone/>
            </a:pPr>
            <a:r>
              <a:rPr lang="id-ID" dirty="0"/>
              <a:t>	c. Dipengaruhi oleh energi dan kecerdasan</a:t>
            </a:r>
          </a:p>
          <a:p>
            <a:pPr>
              <a:buNone/>
            </a:pPr>
            <a:r>
              <a:rPr lang="id-ID" dirty="0"/>
              <a:t>	d. Tepat energi, tepat sasaran</a:t>
            </a:r>
          </a:p>
          <a:p>
            <a:pPr>
              <a:buNone/>
            </a:pPr>
            <a:endParaRPr lang="id-ID" dirty="0"/>
          </a:p>
          <a:p>
            <a:pPr>
              <a:buNone/>
            </a:pPr>
            <a:r>
              <a:rPr lang="id-ID" dirty="0">
                <a:solidFill>
                  <a:srgbClr val="FF0000"/>
                </a:solidFill>
              </a:rPr>
              <a:t>KEMAUAN MEMBEDAKAN  “ORANG BESAR ATAU KECIL” (HEINRICH HEINE)</a:t>
            </a:r>
          </a:p>
        </p:txBody>
      </p:sp>
    </p:spTree>
  </p:cSld>
  <p:clrMapOvr>
    <a:masterClrMapping/>
  </p:clrMapOvr>
  <p:transition>
    <p:wheel spokes="8"/>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571500" indent="-571500">
              <a:buFont typeface="Arial" panose="020B0604020202020204" pitchFamily="34" charset="0"/>
              <a:buChar char="•"/>
            </a:pPr>
            <a:r>
              <a:rPr lang="id-ID" sz="3600" dirty="0"/>
              <a:t> </a:t>
            </a:r>
            <a:r>
              <a:rPr lang="id-ID" sz="3600" dirty="0">
                <a:solidFill>
                  <a:srgbClr val="FF0000"/>
                </a:solidFill>
              </a:rPr>
              <a:t>FAKTOR2 SITUASIONAL </a:t>
            </a:r>
          </a:p>
        </p:txBody>
      </p:sp>
      <p:sp>
        <p:nvSpPr>
          <p:cNvPr id="3" name="Content Placeholder 2"/>
          <p:cNvSpPr>
            <a:spLocks noGrp="1"/>
          </p:cNvSpPr>
          <p:nvPr>
            <p:ph idx="1"/>
          </p:nvPr>
        </p:nvSpPr>
        <p:spPr/>
        <p:txBody>
          <a:bodyPr>
            <a:noAutofit/>
          </a:bodyPr>
          <a:lstStyle/>
          <a:p>
            <a:pPr>
              <a:buNone/>
            </a:pPr>
            <a:r>
              <a:rPr lang="id-ID" sz="2000" dirty="0"/>
              <a:t>Menurut Edward G. Sampson:</a:t>
            </a:r>
          </a:p>
          <a:p>
            <a:pPr marL="550926" indent="-514350">
              <a:buAutoNum type="arabicPeriod"/>
            </a:pPr>
            <a:r>
              <a:rPr lang="id-ID" sz="2000" dirty="0"/>
              <a:t>Aspek objektif lingkungan:</a:t>
            </a:r>
          </a:p>
          <a:p>
            <a:pPr marL="550926" indent="-514350">
              <a:buAutoNum type="alphaLcPeriod"/>
            </a:pPr>
            <a:r>
              <a:rPr lang="id-ID" sz="2000" dirty="0"/>
              <a:t>Faktor ekologis</a:t>
            </a:r>
          </a:p>
          <a:p>
            <a:pPr marL="925830" lvl="1" indent="-514350"/>
            <a:r>
              <a:rPr lang="id-ID" sz="2000" dirty="0"/>
              <a:t>geografis</a:t>
            </a:r>
          </a:p>
          <a:p>
            <a:pPr marL="925830" lvl="1" indent="-514350"/>
            <a:r>
              <a:rPr lang="id-ID" sz="2000" dirty="0"/>
              <a:t>Iklim dan meteorologis</a:t>
            </a:r>
          </a:p>
          <a:p>
            <a:pPr marL="550926" indent="-514350">
              <a:buNone/>
            </a:pPr>
            <a:r>
              <a:rPr lang="id-ID" sz="2000" dirty="0"/>
              <a:t>b. Faktor desain dan arsitektural (sociopetal vs sociofugal)</a:t>
            </a:r>
          </a:p>
          <a:p>
            <a:pPr marL="550926" indent="-514350">
              <a:buNone/>
            </a:pPr>
            <a:r>
              <a:rPr lang="id-ID" sz="2000" dirty="0"/>
              <a:t>c. Faktor temporal (pengaruh waktu thd bioritma manusia/siklus fisik, siklus emosional, siklus intelektual)</a:t>
            </a:r>
          </a:p>
          <a:p>
            <a:pPr marL="550926" indent="-514350">
              <a:buNone/>
            </a:pPr>
            <a:r>
              <a:rPr lang="id-ID" sz="2000" dirty="0"/>
              <a:t>d. Suasana perilaku (pengaruh lingkungan/tempat)</a:t>
            </a:r>
          </a:p>
          <a:p>
            <a:pPr marL="550926" indent="-514350">
              <a:buNone/>
            </a:pPr>
            <a:r>
              <a:rPr lang="id-ID" sz="2000" dirty="0"/>
              <a:t>e. Faktor teknologi (lingkungan teknologi/technosphere </a:t>
            </a:r>
            <a:r>
              <a:rPr lang="id-ID" sz="2000" dirty="0">
                <a:sym typeface="Wingdings" pitchFamily="2" charset="2"/>
              </a:rPr>
              <a:t> sociosphere  infosphere  psychosphere)</a:t>
            </a:r>
            <a:endParaRPr lang="id-ID" sz="2000" dirty="0"/>
          </a:p>
          <a:p>
            <a:pPr marL="550926" indent="-514350">
              <a:buNone/>
            </a:pPr>
            <a:r>
              <a:rPr lang="id-ID" sz="2000" dirty="0"/>
              <a:t>	</a:t>
            </a:r>
          </a:p>
        </p:txBody>
      </p:sp>
    </p:spTree>
  </p:cSld>
  <p:clrMapOvr>
    <a:masterClrMapping/>
  </p:clrMapOvr>
  <p:transition>
    <p:wheel spokes="8"/>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4290"/>
            <a:ext cx="8258204" cy="6357982"/>
          </a:xfrm>
        </p:spPr>
        <p:txBody>
          <a:bodyPr>
            <a:normAutofit/>
          </a:bodyPr>
          <a:lstStyle/>
          <a:p>
            <a:pPr>
              <a:buNone/>
            </a:pPr>
            <a:r>
              <a:rPr lang="id-ID" sz="2000" dirty="0"/>
              <a:t>f. Faktor sosial:</a:t>
            </a:r>
          </a:p>
          <a:p>
            <a:pPr lvl="1"/>
            <a:r>
              <a:rPr lang="id-ID" sz="2000" dirty="0"/>
              <a:t>Struktur organisasi  dan kelompok (besar/kecil; jaringan kom; struktur pengambilan keputusan)</a:t>
            </a:r>
          </a:p>
          <a:p>
            <a:pPr lvl="1"/>
            <a:r>
              <a:rPr lang="id-ID" sz="2000" dirty="0"/>
              <a:t>Sistem peranan (norma kelompok)</a:t>
            </a:r>
          </a:p>
          <a:p>
            <a:pPr lvl="1"/>
            <a:r>
              <a:rPr lang="id-ID" sz="2000" dirty="0"/>
              <a:t>Karakteristik  populasi (usia, kecerdasan, psikografis, lifestyle dsb)</a:t>
            </a:r>
          </a:p>
          <a:p>
            <a:endParaRPr lang="id-ID" sz="2000" dirty="0"/>
          </a:p>
          <a:p>
            <a:pPr>
              <a:buNone/>
            </a:pPr>
            <a:r>
              <a:rPr lang="id-ID" sz="2000" dirty="0"/>
              <a:t>2. Lingkungan psikososial yang kita persepsi</a:t>
            </a:r>
          </a:p>
          <a:p>
            <a:pPr>
              <a:buNone/>
            </a:pPr>
            <a:r>
              <a:rPr lang="id-ID" sz="2000" dirty="0"/>
              <a:t>a. Iklim organisasi dan kelompok</a:t>
            </a:r>
          </a:p>
          <a:p>
            <a:pPr>
              <a:buNone/>
            </a:pPr>
            <a:r>
              <a:rPr lang="id-ID" sz="2000" dirty="0"/>
              <a:t>b. Ethos (pola kebudayaan yg dominan) dan iklim kultural (masyarakat sinergi tinggi dan sinergi rendah)</a:t>
            </a:r>
          </a:p>
          <a:p>
            <a:pPr>
              <a:buNone/>
            </a:pPr>
            <a:endParaRPr lang="id-ID" sz="2000" dirty="0"/>
          </a:p>
          <a:p>
            <a:pPr>
              <a:buNone/>
            </a:pPr>
            <a:r>
              <a:rPr lang="id-ID" sz="2000" dirty="0"/>
              <a:t>3. Stimuli yang mendorong dan memperteguh perilaku</a:t>
            </a:r>
          </a:p>
          <a:p>
            <a:pPr marL="550926" indent="-514350">
              <a:buAutoNum type="alphaLcPeriod"/>
            </a:pPr>
            <a:r>
              <a:rPr lang="id-ID" sz="2000" dirty="0"/>
              <a:t>Orang lain</a:t>
            </a:r>
          </a:p>
          <a:p>
            <a:pPr marL="550926" indent="-514350">
              <a:buAutoNum type="alphaLcPeriod"/>
            </a:pPr>
            <a:r>
              <a:rPr lang="id-ID" sz="2000" dirty="0"/>
              <a:t>Situasi pendorong perilaku. </a:t>
            </a:r>
          </a:p>
          <a:p>
            <a:pPr>
              <a:buNone/>
            </a:pPr>
            <a:endParaRPr lang="id-ID" sz="2000" dirty="0"/>
          </a:p>
          <a:p>
            <a:endParaRPr lang="id-ID" sz="2000" dirty="0"/>
          </a:p>
          <a:p>
            <a:pPr>
              <a:buNone/>
            </a:pPr>
            <a:endParaRPr lang="id-ID" sz="2000" dirty="0"/>
          </a:p>
        </p:txBody>
      </p:sp>
    </p:spTree>
  </p:cSld>
  <p:clrMapOvr>
    <a:masterClrMapping/>
  </p:clrMapOvr>
  <p:transition>
    <p:wheel spokes="8"/>
  </p:transition>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98DBC4A1-7894-4BCC-9A79-94E63B3DA8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884712" cy="6857999"/>
          </a:xfrm>
          <a:prstGeom prst="rect">
            <a:avLst/>
          </a:prstGeom>
        </p:spPr>
      </p:pic>
      <p:pic>
        <p:nvPicPr>
          <p:cNvPr id="5" name="Picture 4">
            <a:extLst>
              <a:ext uri="{FF2B5EF4-FFF2-40B4-BE49-F238E27FC236}">
                <a16:creationId xmlns:a16="http://schemas.microsoft.com/office/drawing/2014/main" id="{C049A38C-96C6-4B36-ABFB-E11B03991A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0" y="0"/>
            <a:ext cx="4552559" cy="3036416"/>
          </a:xfrm>
          <a:prstGeom prst="rect">
            <a:avLst/>
          </a:prstGeom>
        </p:spPr>
      </p:pic>
      <p:sp>
        <p:nvSpPr>
          <p:cNvPr id="2" name="Title 1"/>
          <p:cNvSpPr>
            <a:spLocks noGrp="1"/>
          </p:cNvSpPr>
          <p:nvPr>
            <p:ph type="title"/>
          </p:nvPr>
        </p:nvSpPr>
        <p:spPr>
          <a:xfrm rot="18845640">
            <a:off x="654173" y="3534103"/>
            <a:ext cx="3114427" cy="1037531"/>
          </a:xfrm>
        </p:spPr>
        <p:txBody>
          <a:bodyPr>
            <a:normAutofit/>
          </a:bodyPr>
          <a:lstStyle/>
          <a:p>
            <a:pPr algn="r"/>
            <a:r>
              <a:rPr lang="id-ID" sz="2400" b="1" dirty="0">
                <a:highlight>
                  <a:srgbClr val="FFFF00"/>
                </a:highlight>
                <a:latin typeface="Arial Narrow" panose="020B0606020202030204" pitchFamily="34" charset="0"/>
              </a:rPr>
              <a:t>SISTEM KOMUNIKASI INTRAPERSONAL </a:t>
            </a:r>
          </a:p>
        </p:txBody>
      </p:sp>
      <p:pic>
        <p:nvPicPr>
          <p:cNvPr id="10" name="Picture 9">
            <a:extLst>
              <a:ext uri="{FF2B5EF4-FFF2-40B4-BE49-F238E27FC236}">
                <a16:creationId xmlns:a16="http://schemas.microsoft.com/office/drawing/2014/main" id="{B5AB203B-4AD0-4C88-B342-78A656B2189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2000" y="2924944"/>
            <a:ext cx="4552559" cy="3933056"/>
          </a:xfrm>
          <a:prstGeom prst="rect">
            <a:avLst/>
          </a:prstGeom>
        </p:spPr>
      </p:pic>
      <p:pic>
        <p:nvPicPr>
          <p:cNvPr id="17" name="Picture 16">
            <a:extLst>
              <a:ext uri="{FF2B5EF4-FFF2-40B4-BE49-F238E27FC236}">
                <a16:creationId xmlns:a16="http://schemas.microsoft.com/office/drawing/2014/main" id="{0EC7C76A-CB03-4198-805C-AE3A69051DC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22" y="0"/>
            <a:ext cx="322431" cy="6857998"/>
          </a:xfrm>
          <a:prstGeom prst="rect">
            <a:avLst/>
          </a:prstGeom>
        </p:spPr>
      </p:pic>
    </p:spTree>
  </p:cSld>
  <p:clrMapOvr>
    <a:masterClrMapping/>
  </p:clrMapOvr>
  <p:transition>
    <p:wheel spokes="8"/>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sz="3600" dirty="0"/>
              <a:t>FUNGSI2 PSIKIS MANUSIA</a:t>
            </a:r>
            <a:endParaRPr lang="ko-KR" altLang="en-US" dirty="0"/>
          </a:p>
        </p:txBody>
      </p:sp>
      <p:sp>
        <p:nvSpPr>
          <p:cNvPr id="9" name="Content Placeholder 2">
            <a:extLst>
              <a:ext uri="{FF2B5EF4-FFF2-40B4-BE49-F238E27FC236}">
                <a16:creationId xmlns:a16="http://schemas.microsoft.com/office/drawing/2014/main" id="{C7EF3921-74F5-4CA2-A25F-0FF5BCF99BAA}"/>
              </a:ext>
            </a:extLst>
          </p:cNvPr>
          <p:cNvSpPr txBox="1">
            <a:spLocks/>
          </p:cNvSpPr>
          <p:nvPr/>
        </p:nvSpPr>
        <p:spPr>
          <a:xfrm>
            <a:off x="2915816" y="2204864"/>
            <a:ext cx="6228184" cy="465313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ysClr val="windowText" lastClr="000000"/>
                </a:solidFill>
                <a:effectLst/>
                <a:uLnTx/>
                <a:uFillTx/>
                <a:latin typeface="Arial Narrow" panose="020B0606020202030204" pitchFamily="34" charset="0"/>
              </a:rPr>
              <a:t>A. PENGINDERAAN (SENSASI)</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i="0" u="none" strike="noStrike" kern="1200" cap="none" spc="0" normalizeH="0" baseline="0" noProof="0" dirty="0">
                <a:ln>
                  <a:noFill/>
                </a:ln>
                <a:solidFill>
                  <a:sysClr val="windowText" lastClr="000000"/>
                </a:solidFill>
                <a:effectLst/>
                <a:uLnTx/>
                <a:uFillTx/>
                <a:latin typeface="Arial Narrow" panose="020B0606020202030204" pitchFamily="34" charset="0"/>
              </a:rPr>
              <a:t> ADANYA OBJEK YANG DIAMATI</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i="0" u="none" strike="noStrike" kern="1200" cap="none" spc="0" normalizeH="0" baseline="0" noProof="0" dirty="0">
                <a:ln>
                  <a:noFill/>
                </a:ln>
                <a:solidFill>
                  <a:sysClr val="windowText" lastClr="000000"/>
                </a:solidFill>
                <a:effectLst/>
                <a:uLnTx/>
                <a:uFillTx/>
                <a:latin typeface="Arial Narrow" panose="020B0606020202030204" pitchFamily="34" charset="0"/>
              </a:rPr>
              <a:t>ALAT INDERA YANG BERFUNGSI BAIK</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i="0" u="none" strike="noStrike" kern="1200" cap="none" spc="0" normalizeH="0" baseline="0" noProof="0" dirty="0">
                <a:ln>
                  <a:noFill/>
                </a:ln>
                <a:solidFill>
                  <a:sysClr val="windowText" lastClr="000000"/>
                </a:solidFill>
                <a:effectLst/>
                <a:uLnTx/>
                <a:uFillTx/>
                <a:latin typeface="Arial Narrow" panose="020B0606020202030204" pitchFamily="34" charset="0"/>
              </a:rPr>
              <a:t>ATENSI (PERHATIAN)</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kumimoji="0" lang="en-US" i="0" u="none" strike="noStrike" kern="1200" cap="none" spc="0" normalizeH="0" baseline="0" noProof="0" dirty="0">
              <a:ln>
                <a:noFill/>
              </a:ln>
              <a:solidFill>
                <a:sysClr val="windowText" lastClr="000000"/>
              </a:solidFill>
              <a:effectLst/>
              <a:uLnTx/>
              <a:uFillTx/>
              <a:latin typeface="Arial Narrow" panose="020B0606020202030204" pitchFamily="34" charset="0"/>
            </a:endParaRPr>
          </a:p>
          <a:p>
            <a:pPr marL="685800" marR="0" lvl="1" indent="-228600" algn="l" defTabSz="914400" rtl="0" eaLnBrk="1" fontAlgn="auto" latinLnBrk="0" hangingPunct="1">
              <a:lnSpc>
                <a:spcPct val="90000"/>
              </a:lnSpc>
              <a:spcBef>
                <a:spcPts val="500"/>
              </a:spcBef>
              <a:spcAft>
                <a:spcPts val="0"/>
              </a:spcAft>
              <a:buClrTx/>
              <a:buSzTx/>
              <a:buFontTx/>
              <a:buNone/>
              <a:tabLst/>
              <a:defRPr/>
            </a:pPr>
            <a:r>
              <a:rPr kumimoji="0" lang="en-US" i="0" u="none" strike="noStrike" kern="1200" cap="none" spc="0" normalizeH="0" baseline="0" noProof="0" dirty="0">
                <a:ln>
                  <a:noFill/>
                </a:ln>
                <a:solidFill>
                  <a:sysClr val="windowText" lastClr="000000"/>
                </a:solidFill>
                <a:effectLst/>
                <a:uLnTx/>
                <a:uFillTx/>
                <a:latin typeface="Arial Narrow" panose="020B0606020202030204" pitchFamily="34" charset="0"/>
              </a:rPr>
              <a:t>B. PERSEPSI</a:t>
            </a:r>
          </a:p>
          <a:p>
            <a:pPr marL="685800" marR="0" lvl="1" indent="-228600" algn="l" defTabSz="914400" rtl="0" eaLnBrk="1" fontAlgn="auto" latinLnBrk="0" hangingPunct="1">
              <a:lnSpc>
                <a:spcPct val="90000"/>
              </a:lnSpc>
              <a:spcBef>
                <a:spcPts val="500"/>
              </a:spcBef>
              <a:spcAft>
                <a:spcPts val="0"/>
              </a:spcAft>
              <a:buClrTx/>
              <a:buSzTx/>
              <a:buFontTx/>
              <a:buNone/>
              <a:tabLst/>
              <a:defRPr/>
            </a:pPr>
            <a:r>
              <a:rPr kumimoji="0" lang="en-US" i="0" u="none" strike="noStrike" kern="1200" cap="none" spc="0" normalizeH="0" baseline="0" noProof="0" dirty="0">
                <a:ln>
                  <a:noFill/>
                </a:ln>
                <a:solidFill>
                  <a:sysClr val="windowText" lastClr="000000"/>
                </a:solidFill>
                <a:effectLst/>
                <a:uLnTx/>
                <a:uFillTx/>
                <a:latin typeface="Arial Narrow" panose="020B0606020202030204" pitchFamily="34" charset="0"/>
              </a:rPr>
              <a:t>KEMAMPUAN MANUSIA UNTUK MEMBEDAKAN, MENGELOMPOKKAN, MEMFOKUSKAN, SESUATU UNTUK KEMUDIAN DIBERI MAKNA (INTERPRETASI)</a:t>
            </a:r>
          </a:p>
        </p:txBody>
      </p:sp>
    </p:spTree>
    <p:extLst>
      <p:ext uri="{BB962C8B-B14F-4D97-AF65-F5344CB8AC3E}">
        <p14:creationId xmlns:p14="http://schemas.microsoft.com/office/powerpoint/2010/main" val="37761421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sz="3600" dirty="0"/>
              <a:t>FUNGSI2 PSIKIS MANUSIA</a:t>
            </a:r>
            <a:endParaRPr lang="ko-KR" altLang="en-US" dirty="0"/>
          </a:p>
        </p:txBody>
      </p:sp>
      <p:sp>
        <p:nvSpPr>
          <p:cNvPr id="4" name="Content Placeholder 2">
            <a:extLst>
              <a:ext uri="{FF2B5EF4-FFF2-40B4-BE49-F238E27FC236}">
                <a16:creationId xmlns:a16="http://schemas.microsoft.com/office/drawing/2014/main" id="{AB0EBC19-123C-4793-ACA9-2FFFDA1C7E85}"/>
              </a:ext>
            </a:extLst>
          </p:cNvPr>
          <p:cNvSpPr txBox="1">
            <a:spLocks/>
          </p:cNvSpPr>
          <p:nvPr/>
        </p:nvSpPr>
        <p:spPr>
          <a:xfrm>
            <a:off x="2123728" y="1988840"/>
            <a:ext cx="7020272" cy="410716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r"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Arial Narrow" panose="020B0606020202030204" pitchFamily="34" charset="0"/>
              </a:rPr>
              <a:t>PERSEPSI ADALAH PENGALAMAN TENTANG OBJEK, PERISTIWA, ATAU HUBUNGAN2 YANG DIPEROLEH DENGAN MENYIMPULKAN INFORMASI DAN MENAFSIRKAN PESAN. KEGIATAN PERSEPSI ADALAH MEMBERIKAN MAKNA PADA STIMULI INDERAWI. </a:t>
            </a:r>
          </a:p>
          <a:p>
            <a:pPr marL="228600" marR="0" lvl="0" indent="-228600" algn="r"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effectLst/>
              <a:uLnTx/>
              <a:uFillTx/>
              <a:latin typeface="Arial Narrow" panose="020B0606020202030204" pitchFamily="34" charset="0"/>
            </a:endParaRPr>
          </a:p>
          <a:p>
            <a:pPr marL="228600" marR="0" lvl="0" indent="-228600" algn="r"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Arial Narrow" panose="020B0606020202030204" pitchFamily="34" charset="0"/>
              </a:rPr>
              <a:t>SENSASI ADALAH BAGIAN DARI PERSEPSI. </a:t>
            </a:r>
          </a:p>
        </p:txBody>
      </p:sp>
    </p:spTree>
    <p:extLst>
      <p:ext uri="{BB962C8B-B14F-4D97-AF65-F5344CB8AC3E}">
        <p14:creationId xmlns:p14="http://schemas.microsoft.com/office/powerpoint/2010/main" val="42513802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72F33007-75D8-48E4-A45B-5CEF6AEA0DF7}"/>
              </a:ext>
            </a:extLst>
          </p:cNvPr>
          <p:cNvPicPr>
            <a:picLocks noGrp="1" noChangeAspect="1"/>
          </p:cNvPicPr>
          <p:nvPr>
            <p:ph type="pic" idx="16"/>
          </p:nvPr>
        </p:nvPicPr>
        <p:blipFill>
          <a:blip r:embed="rId2">
            <a:extLst>
              <a:ext uri="{28A0092B-C50C-407E-A947-70E740481C1C}">
                <a14:useLocalDpi xmlns:a14="http://schemas.microsoft.com/office/drawing/2010/main" val="0"/>
              </a:ext>
            </a:extLst>
          </a:blip>
          <a:srcRect/>
          <a:stretch/>
        </p:blipFill>
        <p:spPr>
          <a:xfrm>
            <a:off x="53323" y="2419350"/>
            <a:ext cx="1729439" cy="4438650"/>
          </a:xfrm>
        </p:spPr>
      </p:pic>
      <p:pic>
        <p:nvPicPr>
          <p:cNvPr id="24" name="Picture Placeholder 23">
            <a:extLst>
              <a:ext uri="{FF2B5EF4-FFF2-40B4-BE49-F238E27FC236}">
                <a16:creationId xmlns:a16="http://schemas.microsoft.com/office/drawing/2014/main" id="{3A6B9140-8DFE-4463-8AEA-645853E8F4BB}"/>
              </a:ext>
            </a:extLst>
          </p:cNvPr>
          <p:cNvPicPr>
            <a:picLocks noGrp="1" noChangeAspect="1"/>
          </p:cNvPicPr>
          <p:nvPr>
            <p:ph type="pic" idx="15"/>
          </p:nvPr>
        </p:nvPicPr>
        <p:blipFill>
          <a:blip r:embed="rId3">
            <a:extLst>
              <a:ext uri="{28A0092B-C50C-407E-A947-70E740481C1C}">
                <a14:useLocalDpi xmlns:a14="http://schemas.microsoft.com/office/drawing/2010/main" val="0"/>
              </a:ext>
            </a:extLst>
          </a:blip>
          <a:srcRect t="2437" b="2437"/>
          <a:stretch>
            <a:fillRect/>
          </a:stretch>
        </p:blipFill>
        <p:spPr>
          <a:xfrm>
            <a:off x="1782763" y="4437063"/>
            <a:ext cx="3131189" cy="2420937"/>
          </a:xfrm>
        </p:spPr>
      </p:pic>
      <p:pic>
        <p:nvPicPr>
          <p:cNvPr id="26" name="Picture Placeholder 25">
            <a:extLst>
              <a:ext uri="{FF2B5EF4-FFF2-40B4-BE49-F238E27FC236}">
                <a16:creationId xmlns:a16="http://schemas.microsoft.com/office/drawing/2014/main" id="{A0C5BF33-BC4E-4C33-A3BA-581A36C68CDF}"/>
              </a:ext>
            </a:extLst>
          </p:cNvPr>
          <p:cNvPicPr>
            <a:picLocks noGrp="1" noChangeAspect="1"/>
          </p:cNvPicPr>
          <p:nvPr>
            <p:ph type="pic" idx="14"/>
          </p:nvPr>
        </p:nvPicPr>
        <p:blipFill>
          <a:blip r:embed="rId4">
            <a:extLst>
              <a:ext uri="{28A0092B-C50C-407E-A947-70E740481C1C}">
                <a14:useLocalDpi xmlns:a14="http://schemas.microsoft.com/office/drawing/2010/main" val="0"/>
              </a:ext>
            </a:extLst>
          </a:blip>
          <a:srcRect l="22390" r="22390"/>
          <a:stretch>
            <a:fillRect/>
          </a:stretch>
        </p:blipFill>
        <p:spPr>
          <a:xfrm>
            <a:off x="3348038" y="2420938"/>
            <a:ext cx="1511300" cy="2016125"/>
          </a:xfrm>
        </p:spPr>
      </p:pic>
      <p:pic>
        <p:nvPicPr>
          <p:cNvPr id="20" name="Picture Placeholder 19">
            <a:extLst>
              <a:ext uri="{FF2B5EF4-FFF2-40B4-BE49-F238E27FC236}">
                <a16:creationId xmlns:a16="http://schemas.microsoft.com/office/drawing/2014/main" id="{77F30496-F535-41DC-8F36-39ED759F1B04}"/>
              </a:ext>
            </a:extLst>
          </p:cNvPr>
          <p:cNvPicPr>
            <a:picLocks noGrp="1" noChangeAspect="1"/>
          </p:cNvPicPr>
          <p:nvPr>
            <p:ph type="pic" idx="17"/>
          </p:nvPr>
        </p:nvPicPr>
        <p:blipFill>
          <a:blip r:embed="rId5">
            <a:extLst>
              <a:ext uri="{28A0092B-C50C-407E-A947-70E740481C1C}">
                <a14:useLocalDpi xmlns:a14="http://schemas.microsoft.com/office/drawing/2010/main" val="0"/>
              </a:ext>
            </a:extLst>
          </a:blip>
          <a:srcRect l="29028" r="29028"/>
          <a:stretch>
            <a:fillRect/>
          </a:stretch>
        </p:blipFill>
        <p:spPr>
          <a:xfrm>
            <a:off x="1782763" y="2419350"/>
            <a:ext cx="1511300" cy="2017713"/>
          </a:xfrm>
        </p:spPr>
      </p:pic>
      <p:pic>
        <p:nvPicPr>
          <p:cNvPr id="4" name="Picture Placeholder 3">
            <a:extLst>
              <a:ext uri="{FF2B5EF4-FFF2-40B4-BE49-F238E27FC236}">
                <a16:creationId xmlns:a16="http://schemas.microsoft.com/office/drawing/2014/main" id="{3FF6382F-3ECA-4604-B5E3-FAACCFDE1C9C}"/>
              </a:ext>
            </a:extLst>
          </p:cNvPr>
          <p:cNvPicPr>
            <a:picLocks noGrp="1" noChangeAspect="1"/>
          </p:cNvPicPr>
          <p:nvPr>
            <p:ph type="pic" idx="13"/>
          </p:nvPr>
        </p:nvPicPr>
        <p:blipFill>
          <a:blip r:embed="rId6">
            <a:extLst>
              <a:ext uri="{28A0092B-C50C-407E-A947-70E740481C1C}">
                <a14:useLocalDpi xmlns:a14="http://schemas.microsoft.com/office/drawing/2010/main" val="0"/>
              </a:ext>
            </a:extLst>
          </a:blip>
          <a:srcRect t="4013" b="4013"/>
          <a:stretch>
            <a:fillRect/>
          </a:stretch>
        </p:blipFill>
        <p:spPr>
          <a:xfrm>
            <a:off x="0" y="307975"/>
            <a:ext cx="3294063" cy="2016125"/>
          </a:xfrm>
        </p:spPr>
      </p:pic>
      <p:pic>
        <p:nvPicPr>
          <p:cNvPr id="8" name="Picture Placeholder 7">
            <a:extLst>
              <a:ext uri="{FF2B5EF4-FFF2-40B4-BE49-F238E27FC236}">
                <a16:creationId xmlns:a16="http://schemas.microsoft.com/office/drawing/2014/main" id="{CDD2310F-CD53-4B55-990E-27096700FAE3}"/>
              </a:ext>
            </a:extLst>
          </p:cNvPr>
          <p:cNvPicPr>
            <a:picLocks noGrp="1" noChangeAspect="1"/>
          </p:cNvPicPr>
          <p:nvPr>
            <p:ph type="pic" idx="18"/>
          </p:nvPr>
        </p:nvPicPr>
        <p:blipFill>
          <a:blip r:embed="rId7">
            <a:extLst>
              <a:ext uri="{28A0092B-C50C-407E-A947-70E740481C1C}">
                <a14:useLocalDpi xmlns:a14="http://schemas.microsoft.com/office/drawing/2010/main" val="0"/>
              </a:ext>
            </a:extLst>
          </a:blip>
          <a:srcRect l="29011" r="29011"/>
          <a:stretch>
            <a:fillRect/>
          </a:stretch>
        </p:blipFill>
        <p:spPr>
          <a:xfrm>
            <a:off x="3348038" y="307975"/>
            <a:ext cx="1511300" cy="2016125"/>
          </a:xfrm>
        </p:spPr>
      </p:pic>
      <p:sp>
        <p:nvSpPr>
          <p:cNvPr id="15" name="Content Placeholder 2">
            <a:extLst>
              <a:ext uri="{FF2B5EF4-FFF2-40B4-BE49-F238E27FC236}">
                <a16:creationId xmlns:a16="http://schemas.microsoft.com/office/drawing/2014/main" id="{7D87FF6F-E93A-47BB-9CEA-7B252EEC9F02}"/>
              </a:ext>
            </a:extLst>
          </p:cNvPr>
          <p:cNvSpPr txBox="1">
            <a:spLocks/>
          </p:cNvSpPr>
          <p:nvPr/>
        </p:nvSpPr>
        <p:spPr>
          <a:xfrm>
            <a:off x="4859338" y="0"/>
            <a:ext cx="4284662" cy="6858000"/>
          </a:xfrm>
          <a:prstGeom prst="rect">
            <a:avLst/>
          </a:prstGeom>
          <a:solidFill>
            <a:schemeClr val="accent1">
              <a:lumMod val="50000"/>
            </a:schemeClr>
          </a:solidFill>
        </p:spPr>
        <p:txBody>
          <a:bodyPr>
            <a:noAutofit/>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a:lnSpc>
                <a:spcPct val="170000"/>
              </a:lnSpc>
              <a:defRPr/>
            </a:pPr>
            <a:endParaRPr lang="en-US" sz="1800" dirty="0">
              <a:solidFill>
                <a:schemeClr val="bg1"/>
              </a:solidFill>
              <a:latin typeface="Bahnschrift SemiBold Condensed" panose="020B0502040204020203" pitchFamily="34" charset="0"/>
            </a:endParaRPr>
          </a:p>
          <a:p>
            <a:pPr>
              <a:lnSpc>
                <a:spcPct val="170000"/>
              </a:lnSpc>
              <a:defRPr/>
            </a:pPr>
            <a:r>
              <a:rPr lang="en-US" sz="1800" dirty="0">
                <a:solidFill>
                  <a:schemeClr val="bg1"/>
                </a:solidFill>
                <a:latin typeface="Bahnschrift SemiBold Condensed" panose="020B0502040204020203" pitchFamily="34" charset="0"/>
              </a:rPr>
              <a:t>YANG TERLIBAT DALAM PROSES PERSEPSI (INTERPRETASI/PEMAKNAAN):</a:t>
            </a:r>
          </a:p>
          <a:p>
            <a:pPr marL="514350" indent="-514350">
              <a:lnSpc>
                <a:spcPct val="170000"/>
              </a:lnSpc>
              <a:buFontTx/>
              <a:buAutoNum type="alphaUcPeriod"/>
              <a:defRPr/>
            </a:pPr>
            <a:r>
              <a:rPr lang="en-US" sz="1800" dirty="0">
                <a:solidFill>
                  <a:schemeClr val="bg1"/>
                </a:solidFill>
                <a:latin typeface="Bahnschrift SemiBold Condensed" panose="020B0502040204020203" pitchFamily="34" charset="0"/>
              </a:rPr>
              <a:t>SENSASI</a:t>
            </a:r>
          </a:p>
          <a:p>
            <a:pPr marL="514350" indent="-514350">
              <a:lnSpc>
                <a:spcPct val="170000"/>
              </a:lnSpc>
              <a:buFontTx/>
              <a:buAutoNum type="alphaUcPeriod"/>
              <a:defRPr/>
            </a:pPr>
            <a:r>
              <a:rPr lang="en-US" sz="1800" dirty="0">
                <a:solidFill>
                  <a:schemeClr val="bg1"/>
                </a:solidFill>
                <a:latin typeface="Bahnschrift SemiBold Condensed" panose="020B0502040204020203" pitchFamily="34" charset="0"/>
              </a:rPr>
              <a:t>ATENSI (PERHATIAN)</a:t>
            </a:r>
          </a:p>
          <a:p>
            <a:pPr marL="514350" indent="-514350">
              <a:lnSpc>
                <a:spcPct val="170000"/>
              </a:lnSpc>
              <a:buFontTx/>
              <a:buNone/>
              <a:defRPr/>
            </a:pPr>
            <a:r>
              <a:rPr lang="en-US" sz="1800" dirty="0">
                <a:solidFill>
                  <a:schemeClr val="bg1"/>
                </a:solidFill>
                <a:latin typeface="Bahnschrift SemiBold Condensed" panose="020B0502040204020203" pitchFamily="34" charset="0"/>
              </a:rPr>
              <a:t>	- FAKTOR SITUASIONAL (GERAKAN, INTENSITAS STIMULI, KEBARUAN, PERULANGAN)</a:t>
            </a:r>
          </a:p>
          <a:p>
            <a:pPr marL="514350" indent="-514350">
              <a:lnSpc>
                <a:spcPct val="170000"/>
              </a:lnSpc>
              <a:buFontTx/>
              <a:buNone/>
              <a:defRPr/>
            </a:pPr>
            <a:r>
              <a:rPr lang="en-US" sz="1800" dirty="0">
                <a:solidFill>
                  <a:schemeClr val="bg1"/>
                </a:solidFill>
                <a:latin typeface="Bahnschrift SemiBold Condensed" panose="020B0502040204020203" pitchFamily="34" charset="0"/>
              </a:rPr>
              <a:t>	-FAKTOR INTERNAL/ PERSONAL (- FAKTOR BIOLOGIS DAN SOSIOPSIKOLOGIS (MOTIF SOSIOGENIS, SIKAP, KEBIASAAN, KEMAUAN)</a:t>
            </a:r>
          </a:p>
        </p:txBody>
      </p:sp>
    </p:spTree>
    <p:extLst>
      <p:ext uri="{BB962C8B-B14F-4D97-AF65-F5344CB8AC3E}">
        <p14:creationId xmlns:p14="http://schemas.microsoft.com/office/powerpoint/2010/main" val="40873466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pic>
        <p:nvPicPr>
          <p:cNvPr id="12" name="Picture Placeholder 11">
            <a:extLst>
              <a:ext uri="{FF2B5EF4-FFF2-40B4-BE49-F238E27FC236}">
                <a16:creationId xmlns:a16="http://schemas.microsoft.com/office/drawing/2014/main" id="{EDFFD8D5-FDCD-4ECC-A25A-A155370DE40E}"/>
              </a:ext>
            </a:extLst>
          </p:cNvPr>
          <p:cNvPicPr>
            <a:picLocks noGrp="1" noChangeAspect="1"/>
          </p:cNvPicPr>
          <p:nvPr>
            <p:ph type="pic" idx="15"/>
          </p:nvPr>
        </p:nvPicPr>
        <p:blipFill>
          <a:blip r:embed="rId2">
            <a:extLst>
              <a:ext uri="{28A0092B-C50C-407E-A947-70E740481C1C}">
                <a14:useLocalDpi xmlns:a14="http://schemas.microsoft.com/office/drawing/2010/main" val="0"/>
              </a:ext>
            </a:extLst>
          </a:blip>
          <a:srcRect l="25048" r="25048"/>
          <a:stretch>
            <a:fillRect/>
          </a:stretch>
        </p:blipFill>
        <p:spPr/>
      </p:pic>
      <p:pic>
        <p:nvPicPr>
          <p:cNvPr id="4" name="Picture Placeholder 3">
            <a:extLst>
              <a:ext uri="{FF2B5EF4-FFF2-40B4-BE49-F238E27FC236}">
                <a16:creationId xmlns:a16="http://schemas.microsoft.com/office/drawing/2014/main" id="{4A64AB11-30E4-4A9E-83A8-C9AC69020768}"/>
              </a:ext>
            </a:extLst>
          </p:cNvPr>
          <p:cNvPicPr>
            <a:picLocks noGrp="1" noChangeAspect="1"/>
          </p:cNvPicPr>
          <p:nvPr>
            <p:ph type="pic" idx="14"/>
          </p:nvPr>
        </p:nvPicPr>
        <p:blipFill>
          <a:blip r:embed="rId3">
            <a:extLst>
              <a:ext uri="{28A0092B-C50C-407E-A947-70E740481C1C}">
                <a14:useLocalDpi xmlns:a14="http://schemas.microsoft.com/office/drawing/2010/main" val="0"/>
              </a:ext>
            </a:extLst>
          </a:blip>
          <a:srcRect t="16681" b="16681"/>
          <a:stretch>
            <a:fillRect/>
          </a:stretch>
        </p:blipFill>
        <p:spPr/>
      </p:pic>
      <p:pic>
        <p:nvPicPr>
          <p:cNvPr id="8" name="Picture Placeholder 7">
            <a:extLst>
              <a:ext uri="{FF2B5EF4-FFF2-40B4-BE49-F238E27FC236}">
                <a16:creationId xmlns:a16="http://schemas.microsoft.com/office/drawing/2014/main" id="{716623A1-0EE3-485E-8EA6-5079486A58CC}"/>
              </a:ext>
            </a:extLst>
          </p:cNvPr>
          <p:cNvPicPr>
            <a:picLocks noGrp="1" noChangeAspect="1"/>
          </p:cNvPicPr>
          <p:nvPr>
            <p:ph type="pic" idx="16"/>
          </p:nvPr>
        </p:nvPicPr>
        <p:blipFill>
          <a:blip r:embed="rId4">
            <a:extLst>
              <a:ext uri="{28A0092B-C50C-407E-A947-70E740481C1C}">
                <a14:useLocalDpi xmlns:a14="http://schemas.microsoft.com/office/drawing/2010/main" val="0"/>
              </a:ext>
            </a:extLst>
          </a:blip>
          <a:srcRect l="30924" r="30924"/>
          <a:stretch>
            <a:fillRect/>
          </a:stretch>
        </p:blipFill>
        <p:spPr/>
      </p:pic>
      <p:pic>
        <p:nvPicPr>
          <p:cNvPr id="17" name="Picture Placeholder 16">
            <a:extLst>
              <a:ext uri="{FF2B5EF4-FFF2-40B4-BE49-F238E27FC236}">
                <a16:creationId xmlns:a16="http://schemas.microsoft.com/office/drawing/2014/main" id="{E0AFD101-76DD-48B3-BA45-D8A8F06245DC}"/>
              </a:ext>
            </a:extLst>
          </p:cNvPr>
          <p:cNvPicPr>
            <a:picLocks noGrp="1" noChangeAspect="1"/>
          </p:cNvPicPr>
          <p:nvPr>
            <p:ph type="pic" idx="17"/>
          </p:nvPr>
        </p:nvPicPr>
        <p:blipFill>
          <a:blip r:embed="rId4">
            <a:extLst>
              <a:ext uri="{28A0092B-C50C-407E-A947-70E740481C1C}">
                <a14:useLocalDpi xmlns:a14="http://schemas.microsoft.com/office/drawing/2010/main" val="0"/>
              </a:ext>
            </a:extLst>
          </a:blip>
          <a:srcRect l="38186" r="38186"/>
          <a:stretch>
            <a:fillRect/>
          </a:stretch>
        </p:blipFill>
        <p:spPr/>
      </p:pic>
      <p:sp>
        <p:nvSpPr>
          <p:cNvPr id="10" name="Content Placeholder 2">
            <a:extLst>
              <a:ext uri="{FF2B5EF4-FFF2-40B4-BE49-F238E27FC236}">
                <a16:creationId xmlns:a16="http://schemas.microsoft.com/office/drawing/2014/main" id="{C11ACB0E-8CD7-466C-A609-981466F781B3}"/>
              </a:ext>
            </a:extLst>
          </p:cNvPr>
          <p:cNvSpPr txBox="1">
            <a:spLocks/>
          </p:cNvSpPr>
          <p:nvPr/>
        </p:nvSpPr>
        <p:spPr>
          <a:xfrm>
            <a:off x="1" y="1844824"/>
            <a:ext cx="4572000" cy="3837621"/>
          </a:xfrm>
          <a:prstGeom prst="rect">
            <a:avLst/>
          </a:prstGeom>
          <a:solidFill>
            <a:srgbClr val="C00000"/>
          </a:solidFill>
        </p:spPr>
        <p:txBody>
          <a:bodyPr>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514350" indent="-514350" algn="ctr">
              <a:lnSpc>
                <a:spcPct val="170000"/>
              </a:lnSpc>
              <a:buFont typeface="Arial" panose="020B0604020202020204" pitchFamily="34" charset="0"/>
              <a:buNone/>
              <a:defRPr/>
            </a:pPr>
            <a:r>
              <a:rPr lang="en-US" dirty="0">
                <a:solidFill>
                  <a:schemeClr val="bg1"/>
                </a:solidFill>
                <a:latin typeface="Bahnschrift Light Condensed" panose="020B0502040204020203" pitchFamily="34" charset="0"/>
              </a:rPr>
              <a:t>C. EKSPEKTASI (FAKTOR FUNGSIONAL) : KEBUTUHAN, PENGALAMAN MASA LALU, FAKTOR PERSONAL </a:t>
            </a:r>
          </a:p>
          <a:p>
            <a:pPr marL="514350" indent="-514350" algn="ctr">
              <a:lnSpc>
                <a:spcPct val="170000"/>
              </a:lnSpc>
              <a:buFont typeface="Arial" panose="020B0604020202020204" pitchFamily="34" charset="0"/>
              <a:buNone/>
              <a:defRPr/>
            </a:pPr>
            <a:r>
              <a:rPr lang="en-US" dirty="0">
                <a:solidFill>
                  <a:schemeClr val="bg1"/>
                </a:solidFill>
                <a:latin typeface="Bahnschrift Light Condensed" panose="020B0502040204020203" pitchFamily="34" charset="0"/>
              </a:rPr>
              <a:t>D. FAKTOR STRUKTURAL ( PERISTIWA DIPAHAMI DENGAN MELIHAT PERISTIWA TERSEBUT SECARA M ENYELURUH, TIDAK SEPOTONG2)</a:t>
            </a:r>
          </a:p>
          <a:p>
            <a:pPr algn="ctr"/>
            <a:endParaRPr lang="id-ID" dirty="0">
              <a:solidFill>
                <a:schemeClr val="bg1"/>
              </a:solidFill>
              <a:latin typeface="Bahnschrift Light Condensed" panose="020B0502040204020203" pitchFamily="34" charset="0"/>
            </a:endParaRPr>
          </a:p>
        </p:txBody>
      </p:sp>
    </p:spTree>
    <p:extLst>
      <p:ext uri="{BB962C8B-B14F-4D97-AF65-F5344CB8AC3E}">
        <p14:creationId xmlns:p14="http://schemas.microsoft.com/office/powerpoint/2010/main" val="24981610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E41D8910-DC3B-4AAA-AC89-A3E49DDF4F5A}"/>
              </a:ext>
            </a:extLst>
          </p:cNvPr>
          <p:cNvPicPr>
            <a:picLocks noGrp="1" noChangeAspect="1"/>
          </p:cNvPicPr>
          <p:nvPr>
            <p:ph type="pic" idx="15"/>
          </p:nvPr>
        </p:nvPicPr>
        <p:blipFill>
          <a:blip r:embed="rId2">
            <a:extLst>
              <a:ext uri="{28A0092B-C50C-407E-A947-70E740481C1C}">
                <a14:useLocalDpi xmlns:a14="http://schemas.microsoft.com/office/drawing/2010/main" val="0"/>
              </a:ext>
            </a:extLst>
          </a:blip>
          <a:srcRect l="28700" r="28700"/>
          <a:stretch>
            <a:fillRect/>
          </a:stretch>
        </p:blipFill>
        <p:spPr/>
      </p:pic>
      <p:sp>
        <p:nvSpPr>
          <p:cNvPr id="31" name="Freeform: Shape 30">
            <a:extLst>
              <a:ext uri="{FF2B5EF4-FFF2-40B4-BE49-F238E27FC236}">
                <a16:creationId xmlns:a16="http://schemas.microsoft.com/office/drawing/2014/main" id="{98175416-F044-4376-B9D8-7A713051EADD}"/>
              </a:ext>
            </a:extLst>
          </p:cNvPr>
          <p:cNvSpPr/>
          <p:nvPr/>
        </p:nvSpPr>
        <p:spPr>
          <a:xfrm flipV="1">
            <a:off x="4431413" y="372942"/>
            <a:ext cx="4712587" cy="896163"/>
          </a:xfrm>
          <a:custGeom>
            <a:avLst/>
            <a:gdLst>
              <a:gd name="connsiteX0" fmla="*/ 1930390 w 7878247"/>
              <a:gd name="connsiteY0" fmla="*/ 0 h 2876550"/>
              <a:gd name="connsiteX1" fmla="*/ 7878247 w 7878247"/>
              <a:gd name="connsiteY1" fmla="*/ 0 h 2876550"/>
              <a:gd name="connsiteX2" fmla="*/ 7878247 w 7878247"/>
              <a:gd name="connsiteY2" fmla="*/ 2876550 h 2876550"/>
              <a:gd name="connsiteX3" fmla="*/ 946160 w 7878247"/>
              <a:gd name="connsiteY3" fmla="*/ 2876550 h 2876550"/>
              <a:gd name="connsiteX4" fmla="*/ 0 w 7878247"/>
              <a:gd name="connsiteY4" fmla="*/ 1930390 h 2876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78247" h="2876550">
                <a:moveTo>
                  <a:pt x="1930390" y="0"/>
                </a:moveTo>
                <a:lnTo>
                  <a:pt x="7878247" y="0"/>
                </a:lnTo>
                <a:lnTo>
                  <a:pt x="7878247" y="2876550"/>
                </a:lnTo>
                <a:lnTo>
                  <a:pt x="946160" y="2876550"/>
                </a:lnTo>
                <a:lnTo>
                  <a:pt x="0" y="193039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685800"/>
            <a:endParaRPr lang="en-US" sz="1350">
              <a:solidFill>
                <a:prstClr val="white"/>
              </a:solidFill>
              <a:latin typeface="Arial"/>
            </a:endParaRPr>
          </a:p>
        </p:txBody>
      </p:sp>
      <p:sp>
        <p:nvSpPr>
          <p:cNvPr id="32" name="Freeform: Shape 31">
            <a:extLst>
              <a:ext uri="{FF2B5EF4-FFF2-40B4-BE49-F238E27FC236}">
                <a16:creationId xmlns:a16="http://schemas.microsoft.com/office/drawing/2014/main" id="{25D1A4E6-1017-4222-9F71-E8F249B61282}"/>
              </a:ext>
            </a:extLst>
          </p:cNvPr>
          <p:cNvSpPr/>
          <p:nvPr/>
        </p:nvSpPr>
        <p:spPr>
          <a:xfrm flipH="1" flipV="1">
            <a:off x="-6688" y="3775023"/>
            <a:ext cx="2387086" cy="2252257"/>
          </a:xfrm>
          <a:custGeom>
            <a:avLst/>
            <a:gdLst>
              <a:gd name="connsiteX0" fmla="*/ 2112738 w 2112738"/>
              <a:gd name="connsiteY0" fmla="*/ 2876550 h 2876550"/>
              <a:gd name="connsiteX1" fmla="*/ 946160 w 2112738"/>
              <a:gd name="connsiteY1" fmla="*/ 2876550 h 2876550"/>
              <a:gd name="connsiteX2" fmla="*/ 0 w 2112738"/>
              <a:gd name="connsiteY2" fmla="*/ 1930390 h 2876550"/>
              <a:gd name="connsiteX3" fmla="*/ 1930390 w 2112738"/>
              <a:gd name="connsiteY3" fmla="*/ 0 h 2876550"/>
              <a:gd name="connsiteX4" fmla="*/ 2112738 w 2112738"/>
              <a:gd name="connsiteY4" fmla="*/ 0 h 2876550"/>
              <a:gd name="connsiteX0" fmla="*/ 3192508 w 3192508"/>
              <a:gd name="connsiteY0" fmla="*/ 2886277 h 2886277"/>
              <a:gd name="connsiteX1" fmla="*/ 946160 w 3192508"/>
              <a:gd name="connsiteY1" fmla="*/ 2876550 h 2886277"/>
              <a:gd name="connsiteX2" fmla="*/ 0 w 3192508"/>
              <a:gd name="connsiteY2" fmla="*/ 1930390 h 2886277"/>
              <a:gd name="connsiteX3" fmla="*/ 1930390 w 3192508"/>
              <a:gd name="connsiteY3" fmla="*/ 0 h 2886277"/>
              <a:gd name="connsiteX4" fmla="*/ 2112738 w 3192508"/>
              <a:gd name="connsiteY4" fmla="*/ 0 h 2886277"/>
              <a:gd name="connsiteX5" fmla="*/ 3192508 w 3192508"/>
              <a:gd name="connsiteY5" fmla="*/ 2886277 h 2886277"/>
              <a:gd name="connsiteX0" fmla="*/ 3192508 w 3211963"/>
              <a:gd name="connsiteY0" fmla="*/ 2886277 h 2886277"/>
              <a:gd name="connsiteX1" fmla="*/ 946160 w 3211963"/>
              <a:gd name="connsiteY1" fmla="*/ 2876550 h 2886277"/>
              <a:gd name="connsiteX2" fmla="*/ 0 w 3211963"/>
              <a:gd name="connsiteY2" fmla="*/ 1930390 h 2886277"/>
              <a:gd name="connsiteX3" fmla="*/ 1930390 w 3211963"/>
              <a:gd name="connsiteY3" fmla="*/ 0 h 2886277"/>
              <a:gd name="connsiteX4" fmla="*/ 3211963 w 3211963"/>
              <a:gd name="connsiteY4" fmla="*/ 0 h 2886277"/>
              <a:gd name="connsiteX5" fmla="*/ 3192508 w 3211963"/>
              <a:gd name="connsiteY5" fmla="*/ 2886277 h 2886277"/>
              <a:gd name="connsiteX0" fmla="*/ 3211964 w 3211964"/>
              <a:gd name="connsiteY0" fmla="*/ 2886277 h 2886277"/>
              <a:gd name="connsiteX1" fmla="*/ 946160 w 3211964"/>
              <a:gd name="connsiteY1" fmla="*/ 2876550 h 2886277"/>
              <a:gd name="connsiteX2" fmla="*/ 0 w 3211964"/>
              <a:gd name="connsiteY2" fmla="*/ 1930390 h 2886277"/>
              <a:gd name="connsiteX3" fmla="*/ 1930390 w 3211964"/>
              <a:gd name="connsiteY3" fmla="*/ 0 h 2886277"/>
              <a:gd name="connsiteX4" fmla="*/ 3211963 w 3211964"/>
              <a:gd name="connsiteY4" fmla="*/ 0 h 2886277"/>
              <a:gd name="connsiteX5" fmla="*/ 3211964 w 3211964"/>
              <a:gd name="connsiteY5" fmla="*/ 2886277 h 2886277"/>
              <a:gd name="connsiteX0" fmla="*/ 3211964 w 3211964"/>
              <a:gd name="connsiteY0" fmla="*/ 2993282 h 2993282"/>
              <a:gd name="connsiteX1" fmla="*/ 946160 w 3211964"/>
              <a:gd name="connsiteY1" fmla="*/ 2983555 h 2993282"/>
              <a:gd name="connsiteX2" fmla="*/ 0 w 3211964"/>
              <a:gd name="connsiteY2" fmla="*/ 2037395 h 2993282"/>
              <a:gd name="connsiteX3" fmla="*/ 2027667 w 3211964"/>
              <a:gd name="connsiteY3" fmla="*/ 0 h 2993282"/>
              <a:gd name="connsiteX4" fmla="*/ 3211963 w 3211964"/>
              <a:gd name="connsiteY4" fmla="*/ 107005 h 2993282"/>
              <a:gd name="connsiteX5" fmla="*/ 3211964 w 3211964"/>
              <a:gd name="connsiteY5" fmla="*/ 2993282 h 2993282"/>
              <a:gd name="connsiteX0" fmla="*/ 3211964 w 3211964"/>
              <a:gd name="connsiteY0" fmla="*/ 3012736 h 3012736"/>
              <a:gd name="connsiteX1" fmla="*/ 946160 w 3211964"/>
              <a:gd name="connsiteY1" fmla="*/ 3003009 h 3012736"/>
              <a:gd name="connsiteX2" fmla="*/ 0 w 3211964"/>
              <a:gd name="connsiteY2" fmla="*/ 2056849 h 3012736"/>
              <a:gd name="connsiteX3" fmla="*/ 2027667 w 3211964"/>
              <a:gd name="connsiteY3" fmla="*/ 19454 h 3012736"/>
              <a:gd name="connsiteX4" fmla="*/ 3163325 w 3211964"/>
              <a:gd name="connsiteY4" fmla="*/ 0 h 3012736"/>
              <a:gd name="connsiteX5" fmla="*/ 3211964 w 3211964"/>
              <a:gd name="connsiteY5" fmla="*/ 3012736 h 3012736"/>
              <a:gd name="connsiteX0" fmla="*/ 3182781 w 3182781"/>
              <a:gd name="connsiteY0" fmla="*/ 2983553 h 3003009"/>
              <a:gd name="connsiteX1" fmla="*/ 946160 w 3182781"/>
              <a:gd name="connsiteY1" fmla="*/ 3003009 h 3003009"/>
              <a:gd name="connsiteX2" fmla="*/ 0 w 3182781"/>
              <a:gd name="connsiteY2" fmla="*/ 2056849 h 3003009"/>
              <a:gd name="connsiteX3" fmla="*/ 2027667 w 3182781"/>
              <a:gd name="connsiteY3" fmla="*/ 19454 h 3003009"/>
              <a:gd name="connsiteX4" fmla="*/ 3163325 w 3182781"/>
              <a:gd name="connsiteY4" fmla="*/ 0 h 3003009"/>
              <a:gd name="connsiteX5" fmla="*/ 3182781 w 3182781"/>
              <a:gd name="connsiteY5" fmla="*/ 2983553 h 3003009"/>
              <a:gd name="connsiteX0" fmla="*/ 3182781 w 3182781"/>
              <a:gd name="connsiteY0" fmla="*/ 2983553 h 3003009"/>
              <a:gd name="connsiteX1" fmla="*/ 946160 w 3182781"/>
              <a:gd name="connsiteY1" fmla="*/ 3003009 h 3003009"/>
              <a:gd name="connsiteX2" fmla="*/ 0 w 3182781"/>
              <a:gd name="connsiteY2" fmla="*/ 2056849 h 3003009"/>
              <a:gd name="connsiteX3" fmla="*/ 2027667 w 3182781"/>
              <a:gd name="connsiteY3" fmla="*/ 19454 h 3003009"/>
              <a:gd name="connsiteX4" fmla="*/ 3182780 w 3182781"/>
              <a:gd name="connsiteY4" fmla="*/ 0 h 3003009"/>
              <a:gd name="connsiteX5" fmla="*/ 3182781 w 3182781"/>
              <a:gd name="connsiteY5" fmla="*/ 2983553 h 3003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82781" h="3003009">
                <a:moveTo>
                  <a:pt x="3182781" y="2983553"/>
                </a:moveTo>
                <a:lnTo>
                  <a:pt x="946160" y="3003009"/>
                </a:lnTo>
                <a:lnTo>
                  <a:pt x="0" y="2056849"/>
                </a:lnTo>
                <a:lnTo>
                  <a:pt x="2027667" y="19454"/>
                </a:lnTo>
                <a:lnTo>
                  <a:pt x="3182780" y="0"/>
                </a:lnTo>
                <a:cubicBezTo>
                  <a:pt x="3182780" y="958850"/>
                  <a:pt x="3182781" y="2024703"/>
                  <a:pt x="3182781" y="298355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Arial"/>
            </a:endParaRPr>
          </a:p>
        </p:txBody>
      </p:sp>
      <p:sp>
        <p:nvSpPr>
          <p:cNvPr id="18" name="직사각형 2">
            <a:extLst>
              <a:ext uri="{FF2B5EF4-FFF2-40B4-BE49-F238E27FC236}">
                <a16:creationId xmlns:a16="http://schemas.microsoft.com/office/drawing/2014/main" id="{6A13920A-C4A8-4BF7-9922-270BF9C1C61C}"/>
              </a:ext>
            </a:extLst>
          </p:cNvPr>
          <p:cNvSpPr/>
          <p:nvPr/>
        </p:nvSpPr>
        <p:spPr>
          <a:xfrm>
            <a:off x="5535410" y="376081"/>
            <a:ext cx="3574163" cy="523220"/>
          </a:xfrm>
          <a:prstGeom prst="rect">
            <a:avLst/>
          </a:prstGeom>
        </p:spPr>
        <p:txBody>
          <a:bodyPr wrap="square">
            <a:spAutoFit/>
          </a:bodyPr>
          <a:lstStyle/>
          <a:p>
            <a:pPr lvl="0" rtl="0"/>
            <a:r>
              <a:rPr lang="en-US" sz="2800" dirty="0"/>
              <a:t>DALIL</a:t>
            </a:r>
            <a:r>
              <a:rPr lang="en-US" sz="2800" baseline="30000" dirty="0"/>
              <a:t>2</a:t>
            </a:r>
            <a:r>
              <a:rPr lang="en-US" sz="2800" dirty="0"/>
              <a:t> PERSEPSI</a:t>
            </a:r>
          </a:p>
        </p:txBody>
      </p:sp>
      <p:sp>
        <p:nvSpPr>
          <p:cNvPr id="17" name="Rectangle 16">
            <a:extLst>
              <a:ext uri="{FF2B5EF4-FFF2-40B4-BE49-F238E27FC236}">
                <a16:creationId xmlns:a16="http://schemas.microsoft.com/office/drawing/2014/main" id="{15E41451-269E-47E9-AF9C-AD22E2311C11}"/>
              </a:ext>
            </a:extLst>
          </p:cNvPr>
          <p:cNvSpPr/>
          <p:nvPr/>
        </p:nvSpPr>
        <p:spPr>
          <a:xfrm rot="18900000">
            <a:off x="2003793" y="4760729"/>
            <a:ext cx="839686" cy="844049"/>
          </a:xfrm>
          <a:prstGeom prst="rect">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Arial"/>
            </a:endParaRPr>
          </a:p>
        </p:txBody>
      </p:sp>
      <p:sp>
        <p:nvSpPr>
          <p:cNvPr id="13" name="Content Placeholder 2">
            <a:extLst>
              <a:ext uri="{FF2B5EF4-FFF2-40B4-BE49-F238E27FC236}">
                <a16:creationId xmlns:a16="http://schemas.microsoft.com/office/drawing/2014/main" id="{58645D4E-3359-4A44-A1F8-FFDAAF04291C}"/>
              </a:ext>
            </a:extLst>
          </p:cNvPr>
          <p:cNvSpPr txBox="1">
            <a:spLocks/>
          </p:cNvSpPr>
          <p:nvPr/>
        </p:nvSpPr>
        <p:spPr>
          <a:xfrm>
            <a:off x="5066751" y="1269104"/>
            <a:ext cx="4077249" cy="5588896"/>
          </a:xfrm>
          <a:prstGeom prst="rect">
            <a:avLst/>
          </a:prstGeom>
          <a:solidFill>
            <a:srgbClr val="FFFF00"/>
          </a:solidFill>
        </p:spPr>
        <p:txBody>
          <a:bodyPr>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70000"/>
              </a:lnSpc>
              <a:buNone/>
            </a:pPr>
            <a:endParaRPr lang="en-US" sz="1800" dirty="0">
              <a:solidFill>
                <a:schemeClr val="accent6">
                  <a:lumMod val="50000"/>
                </a:schemeClr>
              </a:solidFill>
              <a:latin typeface="Arial Narrow" panose="020B0606020202030204" pitchFamily="34" charset="0"/>
            </a:endParaRPr>
          </a:p>
          <a:p>
            <a:pPr marL="0" indent="0" algn="ctr">
              <a:lnSpc>
                <a:spcPct val="170000"/>
              </a:lnSpc>
              <a:buNone/>
            </a:pPr>
            <a:r>
              <a:rPr lang="en-US" sz="1800" dirty="0">
                <a:latin typeface="Bahnschrift Light Condensed" panose="020B0502040204020203" pitchFamily="34" charset="0"/>
              </a:rPr>
              <a:t>1. BERSIFAT SELEKTIF SECARA FUNGSIONAL (OBJEK2 YG MENDAPATKAN TEKANAN DALAM PROSES PERSEPSI ADALAH OBJEK2 YANG MEMENUHI TUJUAN INDIVIDU)</a:t>
            </a:r>
          </a:p>
          <a:p>
            <a:pPr algn="ctr">
              <a:lnSpc>
                <a:spcPct val="170000"/>
              </a:lnSpc>
            </a:pPr>
            <a:endParaRPr lang="en-US" sz="1800" dirty="0">
              <a:latin typeface="Bahnschrift Light Condensed" panose="020B0502040204020203" pitchFamily="34" charset="0"/>
            </a:endParaRPr>
          </a:p>
          <a:p>
            <a:pPr algn="ctr"/>
            <a:r>
              <a:rPr lang="en-US" sz="1800" dirty="0">
                <a:latin typeface="Bahnschrift Light Condensed" panose="020B0502040204020203" pitchFamily="34" charset="0"/>
              </a:rPr>
              <a:t>MISAL: ORANG HAUS LEBIH TERTARIK UNTUK MELIHAT IKLAN SOFTDRINK DIBANDINGKAN IKLAN OLI</a:t>
            </a:r>
          </a:p>
        </p:txBody>
      </p:sp>
    </p:spTree>
    <p:extLst>
      <p:ext uri="{BB962C8B-B14F-4D97-AF65-F5344CB8AC3E}">
        <p14:creationId xmlns:p14="http://schemas.microsoft.com/office/powerpoint/2010/main" val="4305039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E41D8910-DC3B-4AAA-AC89-A3E49DDF4F5A}"/>
              </a:ext>
            </a:extLst>
          </p:cNvPr>
          <p:cNvPicPr>
            <a:picLocks noGrp="1" noChangeAspect="1"/>
          </p:cNvPicPr>
          <p:nvPr>
            <p:ph type="pic" idx="15"/>
          </p:nvPr>
        </p:nvPicPr>
        <p:blipFill>
          <a:blip r:embed="rId3">
            <a:extLst>
              <a:ext uri="{28A0092B-C50C-407E-A947-70E740481C1C}">
                <a14:useLocalDpi xmlns:a14="http://schemas.microsoft.com/office/drawing/2010/main" val="0"/>
              </a:ext>
            </a:extLst>
          </a:blip>
          <a:srcRect/>
          <a:stretch/>
        </p:blipFill>
        <p:spPr>
          <a:xfrm>
            <a:off x="0" y="899302"/>
            <a:ext cx="4678162" cy="4878742"/>
          </a:xfrm>
        </p:spPr>
      </p:pic>
      <p:sp>
        <p:nvSpPr>
          <p:cNvPr id="31" name="Freeform: Shape 30">
            <a:extLst>
              <a:ext uri="{FF2B5EF4-FFF2-40B4-BE49-F238E27FC236}">
                <a16:creationId xmlns:a16="http://schemas.microsoft.com/office/drawing/2014/main" id="{98175416-F044-4376-B9D8-7A713051EADD}"/>
              </a:ext>
            </a:extLst>
          </p:cNvPr>
          <p:cNvSpPr/>
          <p:nvPr/>
        </p:nvSpPr>
        <p:spPr>
          <a:xfrm flipV="1">
            <a:off x="4431413" y="372942"/>
            <a:ext cx="4712587" cy="896163"/>
          </a:xfrm>
          <a:custGeom>
            <a:avLst/>
            <a:gdLst>
              <a:gd name="connsiteX0" fmla="*/ 1930390 w 7878247"/>
              <a:gd name="connsiteY0" fmla="*/ 0 h 2876550"/>
              <a:gd name="connsiteX1" fmla="*/ 7878247 w 7878247"/>
              <a:gd name="connsiteY1" fmla="*/ 0 h 2876550"/>
              <a:gd name="connsiteX2" fmla="*/ 7878247 w 7878247"/>
              <a:gd name="connsiteY2" fmla="*/ 2876550 h 2876550"/>
              <a:gd name="connsiteX3" fmla="*/ 946160 w 7878247"/>
              <a:gd name="connsiteY3" fmla="*/ 2876550 h 2876550"/>
              <a:gd name="connsiteX4" fmla="*/ 0 w 7878247"/>
              <a:gd name="connsiteY4" fmla="*/ 1930390 h 2876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78247" h="2876550">
                <a:moveTo>
                  <a:pt x="1930390" y="0"/>
                </a:moveTo>
                <a:lnTo>
                  <a:pt x="7878247" y="0"/>
                </a:lnTo>
                <a:lnTo>
                  <a:pt x="7878247" y="2876550"/>
                </a:lnTo>
                <a:lnTo>
                  <a:pt x="946160" y="2876550"/>
                </a:lnTo>
                <a:lnTo>
                  <a:pt x="0" y="193039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cs typeface="+mn-cs"/>
            </a:endParaRPr>
          </a:p>
        </p:txBody>
      </p:sp>
      <p:sp>
        <p:nvSpPr>
          <p:cNvPr id="32" name="Freeform: Shape 31">
            <a:extLst>
              <a:ext uri="{FF2B5EF4-FFF2-40B4-BE49-F238E27FC236}">
                <a16:creationId xmlns:a16="http://schemas.microsoft.com/office/drawing/2014/main" id="{25D1A4E6-1017-4222-9F71-E8F249B61282}"/>
              </a:ext>
            </a:extLst>
          </p:cNvPr>
          <p:cNvSpPr/>
          <p:nvPr/>
        </p:nvSpPr>
        <p:spPr>
          <a:xfrm flipH="1" flipV="1">
            <a:off x="-6688" y="3775023"/>
            <a:ext cx="2387086" cy="2252257"/>
          </a:xfrm>
          <a:custGeom>
            <a:avLst/>
            <a:gdLst>
              <a:gd name="connsiteX0" fmla="*/ 2112738 w 2112738"/>
              <a:gd name="connsiteY0" fmla="*/ 2876550 h 2876550"/>
              <a:gd name="connsiteX1" fmla="*/ 946160 w 2112738"/>
              <a:gd name="connsiteY1" fmla="*/ 2876550 h 2876550"/>
              <a:gd name="connsiteX2" fmla="*/ 0 w 2112738"/>
              <a:gd name="connsiteY2" fmla="*/ 1930390 h 2876550"/>
              <a:gd name="connsiteX3" fmla="*/ 1930390 w 2112738"/>
              <a:gd name="connsiteY3" fmla="*/ 0 h 2876550"/>
              <a:gd name="connsiteX4" fmla="*/ 2112738 w 2112738"/>
              <a:gd name="connsiteY4" fmla="*/ 0 h 2876550"/>
              <a:gd name="connsiteX0" fmla="*/ 3192508 w 3192508"/>
              <a:gd name="connsiteY0" fmla="*/ 2886277 h 2886277"/>
              <a:gd name="connsiteX1" fmla="*/ 946160 w 3192508"/>
              <a:gd name="connsiteY1" fmla="*/ 2876550 h 2886277"/>
              <a:gd name="connsiteX2" fmla="*/ 0 w 3192508"/>
              <a:gd name="connsiteY2" fmla="*/ 1930390 h 2886277"/>
              <a:gd name="connsiteX3" fmla="*/ 1930390 w 3192508"/>
              <a:gd name="connsiteY3" fmla="*/ 0 h 2886277"/>
              <a:gd name="connsiteX4" fmla="*/ 2112738 w 3192508"/>
              <a:gd name="connsiteY4" fmla="*/ 0 h 2886277"/>
              <a:gd name="connsiteX5" fmla="*/ 3192508 w 3192508"/>
              <a:gd name="connsiteY5" fmla="*/ 2886277 h 2886277"/>
              <a:gd name="connsiteX0" fmla="*/ 3192508 w 3211963"/>
              <a:gd name="connsiteY0" fmla="*/ 2886277 h 2886277"/>
              <a:gd name="connsiteX1" fmla="*/ 946160 w 3211963"/>
              <a:gd name="connsiteY1" fmla="*/ 2876550 h 2886277"/>
              <a:gd name="connsiteX2" fmla="*/ 0 w 3211963"/>
              <a:gd name="connsiteY2" fmla="*/ 1930390 h 2886277"/>
              <a:gd name="connsiteX3" fmla="*/ 1930390 w 3211963"/>
              <a:gd name="connsiteY3" fmla="*/ 0 h 2886277"/>
              <a:gd name="connsiteX4" fmla="*/ 3211963 w 3211963"/>
              <a:gd name="connsiteY4" fmla="*/ 0 h 2886277"/>
              <a:gd name="connsiteX5" fmla="*/ 3192508 w 3211963"/>
              <a:gd name="connsiteY5" fmla="*/ 2886277 h 2886277"/>
              <a:gd name="connsiteX0" fmla="*/ 3211964 w 3211964"/>
              <a:gd name="connsiteY0" fmla="*/ 2886277 h 2886277"/>
              <a:gd name="connsiteX1" fmla="*/ 946160 w 3211964"/>
              <a:gd name="connsiteY1" fmla="*/ 2876550 h 2886277"/>
              <a:gd name="connsiteX2" fmla="*/ 0 w 3211964"/>
              <a:gd name="connsiteY2" fmla="*/ 1930390 h 2886277"/>
              <a:gd name="connsiteX3" fmla="*/ 1930390 w 3211964"/>
              <a:gd name="connsiteY3" fmla="*/ 0 h 2886277"/>
              <a:gd name="connsiteX4" fmla="*/ 3211963 w 3211964"/>
              <a:gd name="connsiteY4" fmla="*/ 0 h 2886277"/>
              <a:gd name="connsiteX5" fmla="*/ 3211964 w 3211964"/>
              <a:gd name="connsiteY5" fmla="*/ 2886277 h 2886277"/>
              <a:gd name="connsiteX0" fmla="*/ 3211964 w 3211964"/>
              <a:gd name="connsiteY0" fmla="*/ 2993282 h 2993282"/>
              <a:gd name="connsiteX1" fmla="*/ 946160 w 3211964"/>
              <a:gd name="connsiteY1" fmla="*/ 2983555 h 2993282"/>
              <a:gd name="connsiteX2" fmla="*/ 0 w 3211964"/>
              <a:gd name="connsiteY2" fmla="*/ 2037395 h 2993282"/>
              <a:gd name="connsiteX3" fmla="*/ 2027667 w 3211964"/>
              <a:gd name="connsiteY3" fmla="*/ 0 h 2993282"/>
              <a:gd name="connsiteX4" fmla="*/ 3211963 w 3211964"/>
              <a:gd name="connsiteY4" fmla="*/ 107005 h 2993282"/>
              <a:gd name="connsiteX5" fmla="*/ 3211964 w 3211964"/>
              <a:gd name="connsiteY5" fmla="*/ 2993282 h 2993282"/>
              <a:gd name="connsiteX0" fmla="*/ 3211964 w 3211964"/>
              <a:gd name="connsiteY0" fmla="*/ 3012736 h 3012736"/>
              <a:gd name="connsiteX1" fmla="*/ 946160 w 3211964"/>
              <a:gd name="connsiteY1" fmla="*/ 3003009 h 3012736"/>
              <a:gd name="connsiteX2" fmla="*/ 0 w 3211964"/>
              <a:gd name="connsiteY2" fmla="*/ 2056849 h 3012736"/>
              <a:gd name="connsiteX3" fmla="*/ 2027667 w 3211964"/>
              <a:gd name="connsiteY3" fmla="*/ 19454 h 3012736"/>
              <a:gd name="connsiteX4" fmla="*/ 3163325 w 3211964"/>
              <a:gd name="connsiteY4" fmla="*/ 0 h 3012736"/>
              <a:gd name="connsiteX5" fmla="*/ 3211964 w 3211964"/>
              <a:gd name="connsiteY5" fmla="*/ 3012736 h 3012736"/>
              <a:gd name="connsiteX0" fmla="*/ 3182781 w 3182781"/>
              <a:gd name="connsiteY0" fmla="*/ 2983553 h 3003009"/>
              <a:gd name="connsiteX1" fmla="*/ 946160 w 3182781"/>
              <a:gd name="connsiteY1" fmla="*/ 3003009 h 3003009"/>
              <a:gd name="connsiteX2" fmla="*/ 0 w 3182781"/>
              <a:gd name="connsiteY2" fmla="*/ 2056849 h 3003009"/>
              <a:gd name="connsiteX3" fmla="*/ 2027667 w 3182781"/>
              <a:gd name="connsiteY3" fmla="*/ 19454 h 3003009"/>
              <a:gd name="connsiteX4" fmla="*/ 3163325 w 3182781"/>
              <a:gd name="connsiteY4" fmla="*/ 0 h 3003009"/>
              <a:gd name="connsiteX5" fmla="*/ 3182781 w 3182781"/>
              <a:gd name="connsiteY5" fmla="*/ 2983553 h 3003009"/>
              <a:gd name="connsiteX0" fmla="*/ 3182781 w 3182781"/>
              <a:gd name="connsiteY0" fmla="*/ 2983553 h 3003009"/>
              <a:gd name="connsiteX1" fmla="*/ 946160 w 3182781"/>
              <a:gd name="connsiteY1" fmla="*/ 3003009 h 3003009"/>
              <a:gd name="connsiteX2" fmla="*/ 0 w 3182781"/>
              <a:gd name="connsiteY2" fmla="*/ 2056849 h 3003009"/>
              <a:gd name="connsiteX3" fmla="*/ 2027667 w 3182781"/>
              <a:gd name="connsiteY3" fmla="*/ 19454 h 3003009"/>
              <a:gd name="connsiteX4" fmla="*/ 3182780 w 3182781"/>
              <a:gd name="connsiteY4" fmla="*/ 0 h 3003009"/>
              <a:gd name="connsiteX5" fmla="*/ 3182781 w 3182781"/>
              <a:gd name="connsiteY5" fmla="*/ 2983553 h 3003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82781" h="3003009">
                <a:moveTo>
                  <a:pt x="3182781" y="2983553"/>
                </a:moveTo>
                <a:lnTo>
                  <a:pt x="946160" y="3003009"/>
                </a:lnTo>
                <a:lnTo>
                  <a:pt x="0" y="2056849"/>
                </a:lnTo>
                <a:lnTo>
                  <a:pt x="2027667" y="19454"/>
                </a:lnTo>
                <a:lnTo>
                  <a:pt x="3182780" y="0"/>
                </a:lnTo>
                <a:cubicBezTo>
                  <a:pt x="3182780" y="958850"/>
                  <a:pt x="3182781" y="2024703"/>
                  <a:pt x="3182781" y="298355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cs typeface="+mn-cs"/>
            </a:endParaRPr>
          </a:p>
        </p:txBody>
      </p:sp>
      <p:sp>
        <p:nvSpPr>
          <p:cNvPr id="18" name="직사각형 2">
            <a:extLst>
              <a:ext uri="{FF2B5EF4-FFF2-40B4-BE49-F238E27FC236}">
                <a16:creationId xmlns:a16="http://schemas.microsoft.com/office/drawing/2014/main" id="{6A13920A-C4A8-4BF7-9922-270BF9C1C61C}"/>
              </a:ext>
            </a:extLst>
          </p:cNvPr>
          <p:cNvSpPr/>
          <p:nvPr/>
        </p:nvSpPr>
        <p:spPr>
          <a:xfrm>
            <a:off x="5535410" y="376081"/>
            <a:ext cx="3574163"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Arial"/>
                <a:cs typeface="+mn-cs"/>
              </a:rPr>
              <a:t>DALIL</a:t>
            </a:r>
            <a:r>
              <a:rPr kumimoji="0" lang="en-US" sz="2800" b="0" i="0" u="none" strike="noStrike" kern="1200" cap="none" spc="0" normalizeH="0" baseline="30000" noProof="0" dirty="0">
                <a:ln>
                  <a:noFill/>
                </a:ln>
                <a:solidFill>
                  <a:prstClr val="black"/>
                </a:solidFill>
                <a:effectLst/>
                <a:uLnTx/>
                <a:uFillTx/>
                <a:latin typeface="Arial"/>
                <a:cs typeface="+mn-cs"/>
              </a:rPr>
              <a:t>2</a:t>
            </a:r>
            <a:r>
              <a:rPr kumimoji="0" lang="en-US" sz="2800" b="0" i="0" u="none" strike="noStrike" kern="1200" cap="none" spc="0" normalizeH="0" baseline="0" noProof="0" dirty="0">
                <a:ln>
                  <a:noFill/>
                </a:ln>
                <a:solidFill>
                  <a:prstClr val="black"/>
                </a:solidFill>
                <a:effectLst/>
                <a:uLnTx/>
                <a:uFillTx/>
                <a:latin typeface="Arial"/>
                <a:cs typeface="+mn-cs"/>
              </a:rPr>
              <a:t> PERSEPSI</a:t>
            </a:r>
          </a:p>
        </p:txBody>
      </p:sp>
      <p:sp>
        <p:nvSpPr>
          <p:cNvPr id="17" name="Rectangle 16">
            <a:extLst>
              <a:ext uri="{FF2B5EF4-FFF2-40B4-BE49-F238E27FC236}">
                <a16:creationId xmlns:a16="http://schemas.microsoft.com/office/drawing/2014/main" id="{15E41451-269E-47E9-AF9C-AD22E2311C11}"/>
              </a:ext>
            </a:extLst>
          </p:cNvPr>
          <p:cNvSpPr/>
          <p:nvPr/>
        </p:nvSpPr>
        <p:spPr>
          <a:xfrm rot="18900000">
            <a:off x="1096618" y="4360947"/>
            <a:ext cx="1581265" cy="1619596"/>
          </a:xfrm>
          <a:prstGeom prst="rect">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2000" dirty="0">
                <a:solidFill>
                  <a:prstClr val="white"/>
                </a:solidFill>
                <a:latin typeface="Arial"/>
              </a:rPr>
              <a:t>Lips or leaf? </a:t>
            </a:r>
            <a:endParaRPr kumimoji="0" lang="en-US" sz="2000" b="0" i="0" u="none" strike="noStrike" kern="1200" cap="none" spc="0" normalizeH="0" baseline="0" noProof="0" dirty="0">
              <a:ln>
                <a:noFill/>
              </a:ln>
              <a:solidFill>
                <a:prstClr val="white"/>
              </a:solidFill>
              <a:effectLst/>
              <a:uLnTx/>
              <a:uFillTx/>
              <a:latin typeface="Arial"/>
              <a:cs typeface="+mn-cs"/>
            </a:endParaRPr>
          </a:p>
        </p:txBody>
      </p:sp>
      <p:sp>
        <p:nvSpPr>
          <p:cNvPr id="13" name="Content Placeholder 2">
            <a:extLst>
              <a:ext uri="{FF2B5EF4-FFF2-40B4-BE49-F238E27FC236}">
                <a16:creationId xmlns:a16="http://schemas.microsoft.com/office/drawing/2014/main" id="{58645D4E-3359-4A44-A1F8-FFDAAF04291C}"/>
              </a:ext>
            </a:extLst>
          </p:cNvPr>
          <p:cNvSpPr txBox="1">
            <a:spLocks/>
          </p:cNvSpPr>
          <p:nvPr/>
        </p:nvSpPr>
        <p:spPr>
          <a:xfrm>
            <a:off x="4712589" y="1052736"/>
            <a:ext cx="4431411" cy="5805264"/>
          </a:xfrm>
          <a:prstGeom prst="rect">
            <a:avLst/>
          </a:prstGeom>
          <a:solidFill>
            <a:schemeClr val="accent6">
              <a:lumMod val="75000"/>
            </a:schemeClr>
          </a:solidFill>
        </p:spPr>
        <p:txBody>
          <a:bodyPr>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sz="1600" dirty="0">
              <a:solidFill>
                <a:schemeClr val="bg1"/>
              </a:solidFill>
              <a:latin typeface="Bahnschrift Light Condensed" panose="020B0502040204020203" pitchFamily="34" charset="0"/>
            </a:endParaRPr>
          </a:p>
          <a:p>
            <a:pPr marL="0" indent="0">
              <a:buNone/>
            </a:pPr>
            <a:r>
              <a:rPr lang="en-US" sz="1600" dirty="0">
                <a:solidFill>
                  <a:schemeClr val="bg1"/>
                </a:solidFill>
                <a:latin typeface="Bahnschrift Light Condensed" panose="020B0502040204020203" pitchFamily="34" charset="0"/>
              </a:rPr>
              <a:t>2. MEDAN PERSEPTUAL DAN KOGNITIF SELALU DIORGANISASIKAN DAN DIBERI ARTI. STIMULI DISUSUN BERDASARKAN KONTEKS. </a:t>
            </a:r>
          </a:p>
          <a:p>
            <a:endParaRPr lang="en-US" sz="1600" dirty="0">
              <a:solidFill>
                <a:schemeClr val="bg1"/>
              </a:solidFill>
              <a:latin typeface="Bahnschrift Light Condensed" panose="020B0502040204020203" pitchFamily="34" charset="0"/>
            </a:endParaRPr>
          </a:p>
          <a:p>
            <a:pPr marL="0" indent="0">
              <a:buNone/>
            </a:pPr>
            <a:r>
              <a:rPr lang="en-US" sz="1600" dirty="0">
                <a:solidFill>
                  <a:schemeClr val="bg1"/>
                </a:solidFill>
                <a:latin typeface="Bahnschrift Light Condensed" panose="020B0502040204020203" pitchFamily="34" charset="0"/>
              </a:rPr>
              <a:t>BILA STIMULI YG DITERIMA TIDAK LENGKAP MAKA KITA AKAN MENGISINYA DENGAN INTERPRETASI YG KONSISTEN DENGAN RANGKAIAN STIMULI YANG KITA TERIMA.</a:t>
            </a:r>
          </a:p>
          <a:p>
            <a:endParaRPr lang="en-US" sz="1600" dirty="0">
              <a:solidFill>
                <a:schemeClr val="bg1"/>
              </a:solidFill>
              <a:latin typeface="Bahnschrift Light Condensed" panose="020B0502040204020203" pitchFamily="34" charset="0"/>
            </a:endParaRPr>
          </a:p>
          <a:p>
            <a:pPr marL="0" indent="0">
              <a:buNone/>
            </a:pPr>
            <a:r>
              <a:rPr lang="en-US" sz="1600" dirty="0">
                <a:solidFill>
                  <a:schemeClr val="bg1"/>
                </a:solidFill>
                <a:latin typeface="Bahnschrift Light Condensed" panose="020B0502040204020203" pitchFamily="34" charset="0"/>
              </a:rPr>
              <a:t>MISAL: ITULAH MENGAPA GOSIP TIDAK AKURAT</a:t>
            </a:r>
          </a:p>
          <a:p>
            <a:endParaRPr lang="en-US" sz="1600" dirty="0">
              <a:solidFill>
                <a:schemeClr val="bg1"/>
              </a:solidFill>
              <a:latin typeface="Bahnschrift Light Condensed" panose="020B0502040204020203" pitchFamily="34" charset="0"/>
            </a:endParaRPr>
          </a:p>
          <a:p>
            <a:pPr marL="0" indent="0">
              <a:buNone/>
            </a:pPr>
            <a:r>
              <a:rPr lang="en-US" sz="1600" dirty="0">
                <a:solidFill>
                  <a:schemeClr val="bg1"/>
                </a:solidFill>
                <a:latin typeface="Bahnschrift Light Condensed" panose="020B0502040204020203" pitchFamily="34" charset="0"/>
              </a:rPr>
              <a:t>3. SIFAT2 PERSEPTUAL DAN KOGNITIF DARI SUBSTRUKTUR  DITENTUKAN PADA UMUMNYA OLEH SIFAT2 STRUKTUR SECARA KESELURUHAN.</a:t>
            </a:r>
          </a:p>
          <a:p>
            <a:endParaRPr lang="en-US" sz="1600" dirty="0">
              <a:solidFill>
                <a:schemeClr val="bg1"/>
              </a:solidFill>
              <a:latin typeface="Bahnschrift Light Condensed" panose="020B0502040204020203" pitchFamily="34" charset="0"/>
            </a:endParaRPr>
          </a:p>
          <a:p>
            <a:pPr marL="0" indent="0">
              <a:buNone/>
            </a:pPr>
            <a:r>
              <a:rPr lang="en-US" sz="1600" dirty="0">
                <a:solidFill>
                  <a:schemeClr val="bg1"/>
                </a:solidFill>
                <a:latin typeface="Bahnschrift Light Condensed" panose="020B0502040204020203" pitchFamily="34" charset="0"/>
              </a:rPr>
              <a:t>INTERPRETASI YANG DIBERIKAN KEPADA STIMULI YANG SAMPAI PADA ALAT SENSOR KITA TERGANTUNG PADA KONTEKS SAAT KITA MELAKUKAN PERSEPSI. </a:t>
            </a:r>
          </a:p>
        </p:txBody>
      </p:sp>
    </p:spTree>
    <p:extLst>
      <p:ext uri="{BB962C8B-B14F-4D97-AF65-F5344CB8AC3E}">
        <p14:creationId xmlns:p14="http://schemas.microsoft.com/office/powerpoint/2010/main" val="38617506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5B8986F-1C8E-47B2-A6B9-5066A9EEA9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744482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341DD2A-03C4-4BDC-B678-6AC1689CD2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957392"/>
          </a:xfrm>
          <a:prstGeom prst="rect">
            <a:avLst/>
          </a:prstGeom>
        </p:spPr>
      </p:pic>
      <p:sp>
        <p:nvSpPr>
          <p:cNvPr id="5" name="TextBox 4">
            <a:extLst>
              <a:ext uri="{FF2B5EF4-FFF2-40B4-BE49-F238E27FC236}">
                <a16:creationId xmlns:a16="http://schemas.microsoft.com/office/drawing/2014/main" id="{E488352F-5CF5-4B92-996E-FA21FEE07856}"/>
              </a:ext>
            </a:extLst>
          </p:cNvPr>
          <p:cNvSpPr txBox="1"/>
          <p:nvPr/>
        </p:nvSpPr>
        <p:spPr>
          <a:xfrm>
            <a:off x="-34846" y="0"/>
            <a:ext cx="3528392" cy="523220"/>
          </a:xfrm>
          <a:prstGeom prst="rect">
            <a:avLst/>
          </a:prstGeom>
          <a:noFill/>
        </p:spPr>
        <p:txBody>
          <a:bodyPr wrap="square">
            <a:spAutoFit/>
          </a:bodyPr>
          <a:lstStyle/>
          <a:p>
            <a:r>
              <a:rPr lang="en-US" dirty="0"/>
              <a:t>Waterfall by M. C. Escher (1961)</a:t>
            </a:r>
          </a:p>
          <a:p>
            <a:r>
              <a:rPr lang="en-US" sz="1000" dirty="0"/>
              <a:t>https://www.lockhaven.edu/~dsimanek/3d/illus1.htm.</a:t>
            </a:r>
            <a:endParaRPr lang="en-ID" sz="1000" dirty="0"/>
          </a:p>
        </p:txBody>
      </p:sp>
    </p:spTree>
    <p:extLst>
      <p:ext uri="{BB962C8B-B14F-4D97-AF65-F5344CB8AC3E}">
        <p14:creationId xmlns:p14="http://schemas.microsoft.com/office/powerpoint/2010/main" val="40627459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A6AE91C3-9ABD-4C2C-AF99-B65492C19EE3}"/>
              </a:ext>
            </a:extLst>
          </p:cNvPr>
          <p:cNvSpPr txBox="1">
            <a:spLocks/>
          </p:cNvSpPr>
          <p:nvPr/>
        </p:nvSpPr>
        <p:spPr>
          <a:xfrm>
            <a:off x="5652120" y="1481820"/>
            <a:ext cx="2071142" cy="687609"/>
          </a:xfrm>
          <a:prstGeom prst="rect">
            <a:avLst/>
          </a:prstGeom>
        </p:spPr>
        <p:txBody>
          <a:bodyPr>
            <a:no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sz="4000" dirty="0">
                <a:solidFill>
                  <a:schemeClr val="bg1"/>
                </a:solidFill>
                <a:latin typeface="Arial Narrow" panose="020B0606020202030204" pitchFamily="34" charset="0"/>
              </a:rPr>
              <a:t>MEMORI</a:t>
            </a:r>
          </a:p>
        </p:txBody>
      </p:sp>
      <p:sp>
        <p:nvSpPr>
          <p:cNvPr id="3" name="Content Placeholder 2">
            <a:extLst>
              <a:ext uri="{FF2B5EF4-FFF2-40B4-BE49-F238E27FC236}">
                <a16:creationId xmlns:a16="http://schemas.microsoft.com/office/drawing/2014/main" id="{952FFEBE-B911-4793-A66F-52ABD1BA7B6F}"/>
              </a:ext>
            </a:extLst>
          </p:cNvPr>
          <p:cNvSpPr txBox="1">
            <a:spLocks/>
          </p:cNvSpPr>
          <p:nvPr/>
        </p:nvSpPr>
        <p:spPr>
          <a:xfrm>
            <a:off x="0" y="260648"/>
            <a:ext cx="4194870" cy="6597352"/>
          </a:xfrm>
          <a:prstGeom prst="rect">
            <a:avLst/>
          </a:prstGeom>
          <a:gradFill flip="none" rotWithShape="1">
            <a:gsLst>
              <a:gs pos="100000">
                <a:schemeClr val="tx1">
                  <a:lumMod val="75000"/>
                  <a:lumOff val="25000"/>
                </a:schemeClr>
              </a:gs>
              <a:gs pos="53000">
                <a:schemeClr val="tx1"/>
              </a:gs>
              <a:gs pos="100000">
                <a:schemeClr val="accent1">
                  <a:lumMod val="45000"/>
                  <a:lumOff val="55000"/>
                </a:schemeClr>
              </a:gs>
              <a:gs pos="100000">
                <a:schemeClr val="tx1">
                  <a:lumMod val="85000"/>
                  <a:lumOff val="15000"/>
                </a:schemeClr>
              </a:gs>
            </a:gsLst>
            <a:lin ang="2700000" scaled="1"/>
            <a:tileRect/>
          </a:gradFill>
        </p:spPr>
        <p:txBody>
          <a:bodyPr>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ctr"/>
            <a:r>
              <a:rPr lang="en-US" sz="2400" dirty="0">
                <a:solidFill>
                  <a:schemeClr val="bg1"/>
                </a:solidFill>
                <a:latin typeface="Arial Narrow" panose="020B0606020202030204" pitchFamily="34" charset="0"/>
              </a:rPr>
              <a:t>SISTEM YANG SANGAT BERSTRUKTUR, YANG MENYEBABKAN ORGANISME SANGGUP MEREKAM FAKTA TENTANG DUNIA DAN MENGGUNAKAN PENGETAHUANNYA UNTUK MEMBIMBING PERILAKUNYA</a:t>
            </a:r>
          </a:p>
          <a:p>
            <a:pPr algn="ctr"/>
            <a:endParaRPr lang="en-US" sz="2400" dirty="0">
              <a:solidFill>
                <a:schemeClr val="bg1"/>
              </a:solidFill>
              <a:latin typeface="Arial Narrow" panose="020B0606020202030204" pitchFamily="34" charset="0"/>
            </a:endParaRPr>
          </a:p>
          <a:p>
            <a:pPr marL="0" indent="0" algn="ctr">
              <a:buNone/>
            </a:pPr>
            <a:endParaRPr lang="en-US" sz="2400" dirty="0">
              <a:solidFill>
                <a:schemeClr val="bg1"/>
              </a:solidFill>
              <a:latin typeface="Arial Narrow" panose="020B0606020202030204" pitchFamily="34" charset="0"/>
            </a:endParaRPr>
          </a:p>
          <a:p>
            <a:pPr algn="ctr"/>
            <a:r>
              <a:rPr lang="en-US" sz="2400" dirty="0">
                <a:solidFill>
                  <a:schemeClr val="bg1"/>
                </a:solidFill>
                <a:latin typeface="Arial Narrow" panose="020B0606020202030204" pitchFamily="34" charset="0"/>
              </a:rPr>
              <a:t>JOHN GRIFFITH:MEMORI MANUSIA MAMPU MENYIMPAN 10</a:t>
            </a:r>
            <a:r>
              <a:rPr lang="en-US" sz="2400" baseline="30000" dirty="0">
                <a:solidFill>
                  <a:schemeClr val="bg1"/>
                </a:solidFill>
                <a:latin typeface="Arial Narrow" panose="020B0606020202030204" pitchFamily="34" charset="0"/>
              </a:rPr>
              <a:t>11 </a:t>
            </a:r>
            <a:r>
              <a:rPr lang="en-US" sz="2400" dirty="0">
                <a:solidFill>
                  <a:schemeClr val="bg1"/>
                </a:solidFill>
                <a:latin typeface="Arial Narrow" panose="020B0606020202030204" pitchFamily="34" charset="0"/>
              </a:rPr>
              <a:t> (SERATUS TRILIUN) BIT INFORMASI</a:t>
            </a:r>
          </a:p>
        </p:txBody>
      </p:sp>
    </p:spTree>
    <p:extLst>
      <p:ext uri="{BB962C8B-B14F-4D97-AF65-F5344CB8AC3E}">
        <p14:creationId xmlns:p14="http://schemas.microsoft.com/office/powerpoint/2010/main" val="41479308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58A52E54-5C8A-4804-9E47-6C959495AAF9}"/>
              </a:ext>
            </a:extLst>
          </p:cNvPr>
          <p:cNvSpPr txBox="1">
            <a:spLocks/>
          </p:cNvSpPr>
          <p:nvPr/>
        </p:nvSpPr>
        <p:spPr>
          <a:xfrm>
            <a:off x="0" y="0"/>
            <a:ext cx="5436096" cy="6858000"/>
          </a:xfrm>
          <a:prstGeom prst="rect">
            <a:avLst/>
          </a:prstGeom>
          <a:solidFill>
            <a:schemeClr val="tx1"/>
          </a:solidFill>
        </p:spPr>
        <p:txBody>
          <a:bodyPr>
            <a:normAutofit/>
          </a:bodyPr>
          <a:lst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ctr">
              <a:buFont typeface="Arial" panose="020B0604020202020204" pitchFamily="34" charset="0"/>
              <a:buNone/>
            </a:pPr>
            <a:endParaRPr lang="en-US" sz="2000" dirty="0">
              <a:solidFill>
                <a:schemeClr val="bg1"/>
              </a:solidFill>
              <a:latin typeface="Bahnschrift SemiLight Condensed" panose="020B0502040204020203" pitchFamily="34" charset="0"/>
            </a:endParaRPr>
          </a:p>
          <a:p>
            <a:pPr algn="ctr">
              <a:buFont typeface="Arial" panose="020B0604020202020204" pitchFamily="34" charset="0"/>
              <a:buNone/>
            </a:pPr>
            <a:endParaRPr lang="en-US" sz="2000" dirty="0">
              <a:solidFill>
                <a:schemeClr val="bg1"/>
              </a:solidFill>
              <a:latin typeface="Bahnschrift SemiLight Condensed" panose="020B0502040204020203" pitchFamily="34" charset="0"/>
            </a:endParaRPr>
          </a:p>
          <a:p>
            <a:pPr algn="ctr">
              <a:buFont typeface="Arial" panose="020B0604020202020204" pitchFamily="34" charset="0"/>
              <a:buNone/>
            </a:pPr>
            <a:endParaRPr lang="en-US" sz="2000" dirty="0">
              <a:solidFill>
                <a:schemeClr val="bg1"/>
              </a:solidFill>
              <a:latin typeface="Bahnschrift SemiLight Condensed" panose="020B0502040204020203" pitchFamily="34" charset="0"/>
            </a:endParaRPr>
          </a:p>
          <a:p>
            <a:pPr algn="ctr">
              <a:buFont typeface="Arial" panose="020B0604020202020204" pitchFamily="34" charset="0"/>
              <a:buNone/>
            </a:pPr>
            <a:r>
              <a:rPr lang="en-US" sz="2000" dirty="0">
                <a:solidFill>
                  <a:schemeClr val="bg1"/>
                </a:solidFill>
                <a:latin typeface="Bahnschrift SemiLight Condensed" panose="020B0502040204020203" pitchFamily="34" charset="0"/>
              </a:rPr>
              <a:t>1. PEREKAMAN (</a:t>
            </a:r>
            <a:r>
              <a:rPr lang="en-US" sz="2000" i="1" dirty="0">
                <a:solidFill>
                  <a:schemeClr val="bg1"/>
                </a:solidFill>
                <a:latin typeface="Bahnschrift SemiLight Condensed" panose="020B0502040204020203" pitchFamily="34" charset="0"/>
              </a:rPr>
              <a:t>ENCODING</a:t>
            </a:r>
            <a:r>
              <a:rPr lang="en-US" sz="2000" dirty="0">
                <a:solidFill>
                  <a:schemeClr val="bg1"/>
                </a:solidFill>
                <a:latin typeface="Bahnschrift SemiLight Condensed" panose="020B0502040204020203" pitchFamily="34" charset="0"/>
              </a:rPr>
              <a:t>): PENCATATAN INFORMASI MELALUI RESEPTOR INDERA DAN SIRKUIT SARAF INTERNAL. (PROSES TIDAK DIKETAHUI)</a:t>
            </a:r>
          </a:p>
          <a:p>
            <a:pPr algn="ctr">
              <a:buFont typeface="Arial" panose="020B0604020202020204" pitchFamily="34" charset="0"/>
              <a:buNone/>
            </a:pPr>
            <a:endParaRPr lang="en-US" sz="2000" dirty="0">
              <a:solidFill>
                <a:schemeClr val="bg1"/>
              </a:solidFill>
              <a:latin typeface="Bahnschrift SemiLight Condensed" panose="020B0502040204020203" pitchFamily="34" charset="0"/>
            </a:endParaRPr>
          </a:p>
          <a:p>
            <a:pPr algn="ctr">
              <a:buFont typeface="Arial" panose="020B0604020202020204" pitchFamily="34" charset="0"/>
              <a:buNone/>
            </a:pPr>
            <a:r>
              <a:rPr lang="en-US" sz="2000" dirty="0">
                <a:solidFill>
                  <a:schemeClr val="bg1"/>
                </a:solidFill>
                <a:latin typeface="Bahnschrift SemiLight Condensed" panose="020B0502040204020203" pitchFamily="34" charset="0"/>
              </a:rPr>
              <a:t>2. PENYIMPANAN (</a:t>
            </a:r>
            <a:r>
              <a:rPr lang="en-US" sz="2000" i="1" dirty="0">
                <a:solidFill>
                  <a:schemeClr val="bg1"/>
                </a:solidFill>
                <a:latin typeface="Bahnschrift SemiLight Condensed" panose="020B0502040204020203" pitchFamily="34" charset="0"/>
              </a:rPr>
              <a:t>STORAGE</a:t>
            </a:r>
            <a:r>
              <a:rPr lang="en-US" sz="2000" dirty="0">
                <a:solidFill>
                  <a:schemeClr val="bg1"/>
                </a:solidFill>
                <a:latin typeface="Bahnschrift SemiLight Condensed" panose="020B0502040204020203" pitchFamily="34" charset="0"/>
              </a:rPr>
              <a:t>): BERAPA LAMA INFORMASI ITU BERADA DALAM OTAK KITA, DALAM BENTUK APA, DAN DIMANA. PENYIMPANAN BISA AKTIF ATAU PASIF. (PROSES TIDAK DIKETAHUI)</a:t>
            </a:r>
          </a:p>
          <a:p>
            <a:pPr algn="ctr">
              <a:buFont typeface="Arial" panose="020B0604020202020204" pitchFamily="34" charset="0"/>
              <a:buNone/>
            </a:pPr>
            <a:endParaRPr lang="en-US" sz="2000" dirty="0">
              <a:solidFill>
                <a:schemeClr val="bg1"/>
              </a:solidFill>
              <a:latin typeface="Bahnschrift SemiLight Condensed" panose="020B0502040204020203" pitchFamily="34" charset="0"/>
            </a:endParaRPr>
          </a:p>
          <a:p>
            <a:pPr algn="ctr">
              <a:buFont typeface="Arial" panose="020B0604020202020204" pitchFamily="34" charset="0"/>
              <a:buNone/>
            </a:pPr>
            <a:r>
              <a:rPr lang="en-US" sz="2000" dirty="0">
                <a:solidFill>
                  <a:schemeClr val="bg1"/>
                </a:solidFill>
                <a:latin typeface="Bahnschrift SemiLight Condensed" panose="020B0502040204020203" pitchFamily="34" charset="0"/>
              </a:rPr>
              <a:t>3. PEMANGGILAN (</a:t>
            </a:r>
            <a:r>
              <a:rPr lang="en-US" sz="2000" i="1" dirty="0">
                <a:solidFill>
                  <a:schemeClr val="bg1"/>
                </a:solidFill>
                <a:latin typeface="Bahnschrift SemiLight Condensed" panose="020B0502040204020203" pitchFamily="34" charset="0"/>
              </a:rPr>
              <a:t>RETRIEVA</a:t>
            </a:r>
            <a:r>
              <a:rPr lang="en-US" sz="2000" dirty="0">
                <a:solidFill>
                  <a:schemeClr val="bg1"/>
                </a:solidFill>
                <a:latin typeface="Bahnschrift SemiLight Condensed" panose="020B0502040204020203" pitchFamily="34" charset="0"/>
              </a:rPr>
              <a:t>L): KEGIATAN MENGINGAT KEMBALI</a:t>
            </a:r>
          </a:p>
          <a:p>
            <a:pPr algn="ctr">
              <a:buFont typeface="Arial" panose="020B0604020202020204" pitchFamily="34" charset="0"/>
              <a:buNone/>
            </a:pPr>
            <a:endParaRPr lang="en-US" sz="2000" dirty="0">
              <a:solidFill>
                <a:schemeClr val="bg1"/>
              </a:solidFill>
              <a:latin typeface="Bahnschrift SemiLight Condensed" panose="020B0502040204020203" pitchFamily="34" charset="0"/>
            </a:endParaRPr>
          </a:p>
        </p:txBody>
      </p:sp>
      <p:pic>
        <p:nvPicPr>
          <p:cNvPr id="10" name="Picture 9">
            <a:extLst>
              <a:ext uri="{FF2B5EF4-FFF2-40B4-BE49-F238E27FC236}">
                <a16:creationId xmlns:a16="http://schemas.microsoft.com/office/drawing/2014/main" id="{98EDA483-6CE9-41FB-86A3-614043446CE7}"/>
              </a:ext>
            </a:extLst>
          </p:cNvPr>
          <p:cNvPicPr>
            <a:picLocks noChangeAspect="1"/>
          </p:cNvPicPr>
          <p:nvPr/>
        </p:nvPicPr>
        <p:blipFill>
          <a:blip r:embed="rId3"/>
          <a:stretch>
            <a:fillRect/>
          </a:stretch>
        </p:blipFill>
        <p:spPr>
          <a:xfrm>
            <a:off x="5436096" y="0"/>
            <a:ext cx="3707904" cy="6858000"/>
          </a:xfrm>
          <a:prstGeom prst="rect">
            <a:avLst/>
          </a:prstGeom>
        </p:spPr>
      </p:pic>
      <p:sp>
        <p:nvSpPr>
          <p:cNvPr id="11" name="Title 3">
            <a:extLst>
              <a:ext uri="{FF2B5EF4-FFF2-40B4-BE49-F238E27FC236}">
                <a16:creationId xmlns:a16="http://schemas.microsoft.com/office/drawing/2014/main" id="{1FA0D759-262A-4801-B6F0-18357CBF0AEB}"/>
              </a:ext>
            </a:extLst>
          </p:cNvPr>
          <p:cNvSpPr txBox="1">
            <a:spLocks/>
          </p:cNvSpPr>
          <p:nvPr/>
        </p:nvSpPr>
        <p:spPr>
          <a:xfrm>
            <a:off x="1322437" y="6165304"/>
            <a:ext cx="2791222" cy="485728"/>
          </a:xfrm>
          <a:prstGeom prst="rect">
            <a:avLst/>
          </a:prstGeom>
        </p:spPr>
        <p:txBody>
          <a:bodyPr>
            <a:normAutofit/>
          </a:bodyPr>
          <a:lstStyle>
            <a:lvl1pPr algn="l" defTabSz="685817" rtl="0" eaLnBrk="1" latinLnBrk="0" hangingPunct="1">
              <a:lnSpc>
                <a:spcPct val="90000"/>
              </a:lnSpc>
              <a:spcBef>
                <a:spcPct val="0"/>
              </a:spcBef>
              <a:buNone/>
              <a:defRPr sz="3300" kern="1200">
                <a:solidFill>
                  <a:schemeClr val="tx1"/>
                </a:solidFill>
                <a:latin typeface="+mj-lt"/>
                <a:ea typeface="+mj-ea"/>
                <a:cs typeface="+mj-cs"/>
              </a:defRPr>
            </a:lvl1pPr>
          </a:lstStyle>
          <a:p>
            <a:r>
              <a:rPr lang="en-US" sz="2400" dirty="0">
                <a:highlight>
                  <a:srgbClr val="FFFF00"/>
                </a:highlight>
                <a:latin typeface="Bahnschrift Light Condensed" panose="020B0502040204020203" pitchFamily="34" charset="0"/>
              </a:rPr>
              <a:t>3 TAHAPAN MEMORY</a:t>
            </a:r>
          </a:p>
        </p:txBody>
      </p:sp>
    </p:spTree>
    <p:extLst>
      <p:ext uri="{BB962C8B-B14F-4D97-AF65-F5344CB8AC3E}">
        <p14:creationId xmlns:p14="http://schemas.microsoft.com/office/powerpoint/2010/main" val="26258205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3">
            <a:extLst>
              <a:ext uri="{FF2B5EF4-FFF2-40B4-BE49-F238E27FC236}">
                <a16:creationId xmlns:a16="http://schemas.microsoft.com/office/drawing/2014/main" id="{7271740B-6E7E-4F81-AC7C-D1B765CCDFDA}"/>
              </a:ext>
            </a:extLst>
          </p:cNvPr>
          <p:cNvSpPr txBox="1">
            <a:spLocks/>
          </p:cNvSpPr>
          <p:nvPr/>
        </p:nvSpPr>
        <p:spPr>
          <a:xfrm>
            <a:off x="755576" y="2866628"/>
            <a:ext cx="2664296" cy="112474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b="1" dirty="0">
                <a:latin typeface="Bahnschrift SemiBold Condensed" panose="020B0502040204020203" pitchFamily="34" charset="0"/>
              </a:rPr>
              <a:t>3 TAHAPAN MEMORI</a:t>
            </a:r>
          </a:p>
        </p:txBody>
      </p:sp>
      <p:sp>
        <p:nvSpPr>
          <p:cNvPr id="3" name="Content Placeholder 2">
            <a:extLst>
              <a:ext uri="{FF2B5EF4-FFF2-40B4-BE49-F238E27FC236}">
                <a16:creationId xmlns:a16="http://schemas.microsoft.com/office/drawing/2014/main" id="{099BA41F-6BB8-4F6C-A004-B2605EB105E4}"/>
              </a:ext>
            </a:extLst>
          </p:cNvPr>
          <p:cNvSpPr txBox="1">
            <a:spLocks/>
          </p:cNvSpPr>
          <p:nvPr/>
        </p:nvSpPr>
        <p:spPr>
          <a:xfrm>
            <a:off x="3707904" y="0"/>
            <a:ext cx="5436096" cy="6858000"/>
          </a:xfrm>
          <a:prstGeom prst="rect">
            <a:avLst/>
          </a:prstGeom>
          <a:solidFill>
            <a:sysClr val="windowText" lastClr="000000"/>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sysClr val="window" lastClr="FFFFFF"/>
              </a:solidFill>
              <a:effectLst/>
              <a:uLnTx/>
              <a:uFillTx/>
              <a:latin typeface="Bahnschrift Light Condensed" panose="020B0502040204020203" pitchFamily="34" charset="0"/>
            </a:endParaRPr>
          </a:p>
          <a:p>
            <a:pPr marL="228600" marR="0" lvl="0" indent="-22860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sz="2000" dirty="0">
              <a:solidFill>
                <a:sysClr val="window" lastClr="FFFFFF"/>
              </a:solidFill>
              <a:latin typeface="Bahnschrift Light Condensed" panose="020B0502040204020203" pitchFamily="34" charset="0"/>
            </a:endParaRPr>
          </a:p>
          <a:p>
            <a:pPr marL="228600" marR="0" lvl="0" indent="-22860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sysClr val="window" lastClr="FFFFFF"/>
              </a:solidFill>
              <a:effectLst/>
              <a:uLnTx/>
              <a:uFillTx/>
              <a:latin typeface="Bahnschrift Light Condensed" panose="020B0502040204020203" pitchFamily="34" charset="0"/>
            </a:endParaRPr>
          </a:p>
          <a:p>
            <a:pPr marL="228600" marR="0" lvl="0" indent="-22860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sysClr val="window" lastClr="FFFFFF"/>
                </a:solidFill>
                <a:effectLst/>
                <a:uLnTx/>
                <a:uFillTx/>
                <a:latin typeface="Bahnschrift Light Condensed" panose="020B0502040204020203" pitchFamily="34" charset="0"/>
              </a:rPr>
              <a:t>1. PEREKAMAN (</a:t>
            </a:r>
            <a:r>
              <a:rPr kumimoji="0" lang="en-US" sz="2000" b="0" i="1" u="none" strike="noStrike" kern="1200" cap="none" spc="0" normalizeH="0" baseline="0" noProof="0" dirty="0">
                <a:ln>
                  <a:noFill/>
                </a:ln>
                <a:solidFill>
                  <a:sysClr val="window" lastClr="FFFFFF"/>
                </a:solidFill>
                <a:effectLst/>
                <a:uLnTx/>
                <a:uFillTx/>
                <a:latin typeface="Bahnschrift Light Condensed" panose="020B0502040204020203" pitchFamily="34" charset="0"/>
              </a:rPr>
              <a:t>ENCODING</a:t>
            </a:r>
            <a:r>
              <a:rPr kumimoji="0" lang="en-US" sz="2000" b="0" i="0" u="none" strike="noStrike" kern="1200" cap="none" spc="0" normalizeH="0" baseline="0" noProof="0" dirty="0">
                <a:ln>
                  <a:noFill/>
                </a:ln>
                <a:solidFill>
                  <a:sysClr val="window" lastClr="FFFFFF"/>
                </a:solidFill>
                <a:effectLst/>
                <a:uLnTx/>
                <a:uFillTx/>
                <a:latin typeface="Bahnschrift Light Condensed" panose="020B0502040204020203" pitchFamily="34" charset="0"/>
              </a:rPr>
              <a:t>): PENCATATAN INFORMASI MELALUI RESEPTOR INDERA DAN SIRKUIT SARAF INTERNAL. (PROSES TIDAK DIKETAHUI)</a:t>
            </a:r>
          </a:p>
          <a:p>
            <a:pPr marL="228600" marR="0" lvl="0" indent="-22860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sysClr val="window" lastClr="FFFFFF"/>
              </a:solidFill>
              <a:effectLst/>
              <a:uLnTx/>
              <a:uFillTx/>
              <a:latin typeface="Bahnschrift Light Condensed" panose="020B0502040204020203" pitchFamily="34" charset="0"/>
            </a:endParaRPr>
          </a:p>
          <a:p>
            <a:pPr marL="228600" marR="0" lvl="0" indent="-22860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sysClr val="window" lastClr="FFFFFF"/>
                </a:solidFill>
                <a:effectLst/>
                <a:uLnTx/>
                <a:uFillTx/>
                <a:latin typeface="Bahnschrift Light Condensed" panose="020B0502040204020203" pitchFamily="34" charset="0"/>
              </a:rPr>
              <a:t>2. PENYIMPANAN (</a:t>
            </a:r>
            <a:r>
              <a:rPr kumimoji="0" lang="en-US" sz="2000" b="0" i="1" u="none" strike="noStrike" kern="1200" cap="none" spc="0" normalizeH="0" baseline="0" noProof="0" dirty="0">
                <a:ln>
                  <a:noFill/>
                </a:ln>
                <a:solidFill>
                  <a:sysClr val="window" lastClr="FFFFFF"/>
                </a:solidFill>
                <a:effectLst/>
                <a:uLnTx/>
                <a:uFillTx/>
                <a:latin typeface="Bahnschrift Light Condensed" panose="020B0502040204020203" pitchFamily="34" charset="0"/>
              </a:rPr>
              <a:t>STORAGE</a:t>
            </a:r>
            <a:r>
              <a:rPr kumimoji="0" lang="en-US" sz="2000" b="0" i="0" u="none" strike="noStrike" kern="1200" cap="none" spc="0" normalizeH="0" baseline="0" noProof="0" dirty="0">
                <a:ln>
                  <a:noFill/>
                </a:ln>
                <a:solidFill>
                  <a:sysClr val="window" lastClr="FFFFFF"/>
                </a:solidFill>
                <a:effectLst/>
                <a:uLnTx/>
                <a:uFillTx/>
                <a:latin typeface="Bahnschrift Light Condensed" panose="020B0502040204020203" pitchFamily="34" charset="0"/>
              </a:rPr>
              <a:t>): BERAPA LAMA INFORMASI ITU BERADA DALAM OTAK KITA, DALAM BENTUK APA, DAN DIMANA. PENYIMPANAN BISA AKTIF ATAU PASIF. (PROSES TIDAK DIKETAHUI)</a:t>
            </a:r>
          </a:p>
          <a:p>
            <a:pPr marL="228600" marR="0" lvl="0" indent="-22860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sysClr val="window" lastClr="FFFFFF"/>
              </a:solidFill>
              <a:effectLst/>
              <a:uLnTx/>
              <a:uFillTx/>
              <a:latin typeface="Bahnschrift Light Condensed" panose="020B0502040204020203" pitchFamily="34" charset="0"/>
            </a:endParaRPr>
          </a:p>
          <a:p>
            <a:pPr marL="228600" marR="0" lvl="0" indent="-22860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sysClr val="window" lastClr="FFFFFF"/>
                </a:solidFill>
                <a:effectLst/>
                <a:uLnTx/>
                <a:uFillTx/>
                <a:latin typeface="Bahnschrift Light Condensed" panose="020B0502040204020203" pitchFamily="34" charset="0"/>
              </a:rPr>
              <a:t>3. PEMANGGILAN (</a:t>
            </a:r>
            <a:r>
              <a:rPr kumimoji="0" lang="en-US" sz="2000" b="0" i="1" u="none" strike="noStrike" kern="1200" cap="none" spc="0" normalizeH="0" baseline="0" noProof="0" dirty="0">
                <a:ln>
                  <a:noFill/>
                </a:ln>
                <a:solidFill>
                  <a:sysClr val="window" lastClr="FFFFFF"/>
                </a:solidFill>
                <a:effectLst/>
                <a:uLnTx/>
                <a:uFillTx/>
                <a:latin typeface="Bahnschrift Light Condensed" panose="020B0502040204020203" pitchFamily="34" charset="0"/>
              </a:rPr>
              <a:t>RETRIEVA</a:t>
            </a:r>
            <a:r>
              <a:rPr kumimoji="0" lang="en-US" sz="2000" b="0" i="0" u="none" strike="noStrike" kern="1200" cap="none" spc="0" normalizeH="0" baseline="0" noProof="0" dirty="0">
                <a:ln>
                  <a:noFill/>
                </a:ln>
                <a:solidFill>
                  <a:sysClr val="window" lastClr="FFFFFF"/>
                </a:solidFill>
                <a:effectLst/>
                <a:uLnTx/>
                <a:uFillTx/>
                <a:latin typeface="Bahnschrift Light Condensed" panose="020B0502040204020203" pitchFamily="34" charset="0"/>
              </a:rPr>
              <a:t>L): KEGIATAN MENGINGAT KEMBALI</a:t>
            </a:r>
          </a:p>
          <a:p>
            <a:pPr marL="228600" marR="0" lvl="0" indent="-22860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sysClr val="window" lastClr="FFFFFF"/>
              </a:solidFill>
              <a:effectLst/>
              <a:uLnTx/>
              <a:uFillTx/>
              <a:latin typeface="Bahnschrift Light Condensed" panose="020B0502040204020203" pitchFamily="34" charset="0"/>
            </a:endParaRPr>
          </a:p>
        </p:txBody>
      </p:sp>
    </p:spTree>
    <p:extLst>
      <p:ext uri="{BB962C8B-B14F-4D97-AF65-F5344CB8AC3E}">
        <p14:creationId xmlns:p14="http://schemas.microsoft.com/office/powerpoint/2010/main" val="15092945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3D5109D-F447-4CF6-BF68-FCD3EBE88207}"/>
              </a:ext>
            </a:extLst>
          </p:cNvPr>
          <p:cNvSpPr txBox="1"/>
          <p:nvPr/>
        </p:nvSpPr>
        <p:spPr>
          <a:xfrm>
            <a:off x="395536" y="836712"/>
            <a:ext cx="5292080" cy="5569730"/>
          </a:xfrm>
          <a:prstGeom prst="rect">
            <a:avLst/>
          </a:prstGeom>
          <a:noFill/>
        </p:spPr>
        <p:txBody>
          <a:bodyPr wrap="square">
            <a:spAutoFit/>
          </a:bodyPr>
          <a:lstStyle/>
          <a:p>
            <a:pPr>
              <a:lnSpc>
                <a:spcPct val="150000"/>
              </a:lnSpc>
            </a:pPr>
            <a:r>
              <a:rPr lang="en-ID" sz="2000" dirty="0">
                <a:latin typeface="Bahnschrift Light Condensed" panose="020B0502040204020203" pitchFamily="34" charset="0"/>
              </a:rPr>
              <a:t>STRUKTUR INGATAN DAPAT DIBEDAKAN</a:t>
            </a:r>
          </a:p>
          <a:p>
            <a:pPr>
              <a:lnSpc>
                <a:spcPct val="150000"/>
              </a:lnSpc>
            </a:pPr>
            <a:r>
              <a:rPr lang="en-ID" sz="2000" dirty="0">
                <a:latin typeface="Bahnschrift Light Condensed" panose="020B0502040204020203" pitchFamily="34" charset="0"/>
              </a:rPr>
              <a:t>MENJADI TIGA SISTEM, YAITU: (A) SISTEM INGATAN SENSORIK (SENSORY MEMORY), (B) SISTEM INGATANJANGKA PENDEK ATAU SHORT TERM MEMORY (STM), DAN (C) SISTEM INGATAN JANGKA PANJANG ATAU</a:t>
            </a:r>
          </a:p>
          <a:p>
            <a:pPr>
              <a:lnSpc>
                <a:spcPct val="150000"/>
              </a:lnSpc>
            </a:pPr>
            <a:r>
              <a:rPr lang="en-ID" sz="2000" dirty="0">
                <a:latin typeface="Bahnschrift Light Condensed" panose="020B0502040204020203" pitchFamily="34" charset="0"/>
              </a:rPr>
              <a:t>LONG TERM MEMORY (LTM). SISTEM INGATAN TERSEBUT DIKENAL SEBAGAI MODEL PARADIGMA </a:t>
            </a:r>
            <a:r>
              <a:rPr lang="en-ID" sz="2000" i="1" dirty="0">
                <a:latin typeface="Bahnschrift Light Condensed" panose="020B0502040204020203" pitchFamily="34" charset="0"/>
              </a:rPr>
              <a:t>ATKINSON DAN SHIFFRIN</a:t>
            </a:r>
            <a:r>
              <a:rPr lang="en-ID" sz="2000" dirty="0">
                <a:latin typeface="Bahnschrift Light Condensed" panose="020B0502040204020203" pitchFamily="34" charset="0"/>
              </a:rPr>
              <a:t> YANG TELAH DISEMPUR‐</a:t>
            </a:r>
          </a:p>
          <a:p>
            <a:pPr>
              <a:lnSpc>
                <a:spcPct val="150000"/>
              </a:lnSpc>
            </a:pPr>
            <a:r>
              <a:rPr lang="en-ID" sz="2000" dirty="0">
                <a:latin typeface="Bahnschrift Light Condensed" panose="020B0502040204020203" pitchFamily="34" charset="0"/>
              </a:rPr>
              <a:t>NAKAN OLEH TULVING DAN MADIGAN (SOLSO, 1995). </a:t>
            </a:r>
          </a:p>
        </p:txBody>
      </p:sp>
    </p:spTree>
    <p:extLst>
      <p:ext uri="{BB962C8B-B14F-4D97-AF65-F5344CB8AC3E}">
        <p14:creationId xmlns:p14="http://schemas.microsoft.com/office/powerpoint/2010/main" val="2754592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3662D80-DAE8-45A3-A18E-24E46F95E661}"/>
              </a:ext>
            </a:extLst>
          </p:cNvPr>
          <p:cNvSpPr txBox="1"/>
          <p:nvPr/>
        </p:nvSpPr>
        <p:spPr>
          <a:xfrm>
            <a:off x="251520" y="620688"/>
            <a:ext cx="4968552" cy="5437514"/>
          </a:xfrm>
          <a:prstGeom prst="rect">
            <a:avLst/>
          </a:prstGeom>
          <a:noFill/>
        </p:spPr>
        <p:txBody>
          <a:bodyPr wrap="square">
            <a:spAutoFit/>
          </a:bodyPr>
          <a:lstStyle/>
          <a:p>
            <a:pPr>
              <a:lnSpc>
                <a:spcPct val="150000"/>
              </a:lnSpc>
            </a:pPr>
            <a:r>
              <a:rPr lang="en-ID" dirty="0">
                <a:latin typeface="Bahnschrift Light Condensed" panose="020B0502040204020203" pitchFamily="34" charset="0"/>
              </a:rPr>
              <a:t>MEMORI SENSORI MENCATAT INFORMASI ATAU STIMULI YANG MASUK MELALUI SALAH SATU ATAU KOMBINASI DARI PANCA INDRA, YAITU SECARA VISUAL MELALUI MATA, PENDENGARAN MELALUI TELINGA, BAU MELALUI HIDUNG, RASA MELALUI</a:t>
            </a:r>
          </a:p>
          <a:p>
            <a:pPr>
              <a:lnSpc>
                <a:spcPct val="150000"/>
              </a:lnSpc>
            </a:pPr>
            <a:r>
              <a:rPr lang="en-ID" dirty="0">
                <a:latin typeface="Bahnschrift Light Condensed" panose="020B0502040204020203" pitchFamily="34" charset="0"/>
              </a:rPr>
              <a:t>LIDAH, DAN RABAAN MELALUI KULIT. BILA INFORMASI ATAU STIMULI TERSEBUT TIDAK DIPERHATIKAN AKAN LANGSUNG TERLUPAKAN, NAMUN BILA DIPERHATI‐</a:t>
            </a:r>
          </a:p>
          <a:p>
            <a:pPr>
              <a:lnSpc>
                <a:spcPct val="150000"/>
              </a:lnSpc>
            </a:pPr>
            <a:r>
              <a:rPr lang="en-ID" dirty="0">
                <a:latin typeface="Bahnschrift Light Condensed" panose="020B0502040204020203" pitchFamily="34" charset="0"/>
              </a:rPr>
              <a:t>KAN MAKA INFORMASI TERSEBUT DITRANSFER KE SISTEM INGATAN JANGKA PENDEK. </a:t>
            </a:r>
          </a:p>
        </p:txBody>
      </p:sp>
    </p:spTree>
    <p:extLst>
      <p:ext uri="{BB962C8B-B14F-4D97-AF65-F5344CB8AC3E}">
        <p14:creationId xmlns:p14="http://schemas.microsoft.com/office/powerpoint/2010/main" val="23242766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F74188C-E920-4BF7-8565-5D78B4B0EEA1}"/>
              </a:ext>
            </a:extLst>
          </p:cNvPr>
          <p:cNvSpPr txBox="1"/>
          <p:nvPr/>
        </p:nvSpPr>
        <p:spPr>
          <a:xfrm>
            <a:off x="34427" y="612844"/>
            <a:ext cx="5472608" cy="5853013"/>
          </a:xfrm>
          <a:prstGeom prst="rect">
            <a:avLst/>
          </a:prstGeom>
          <a:noFill/>
        </p:spPr>
        <p:txBody>
          <a:bodyPr wrap="square">
            <a:spAutoFit/>
          </a:bodyPr>
          <a:lstStyle/>
          <a:p>
            <a:pPr>
              <a:lnSpc>
                <a:spcPct val="150000"/>
              </a:lnSpc>
            </a:pPr>
            <a:r>
              <a:rPr lang="en-ID" dirty="0">
                <a:latin typeface="Bahnschrift Light Condensed" panose="020B0502040204020203" pitchFamily="34" charset="0"/>
              </a:rPr>
              <a:t>SISTEM INGATANJANGKA PENDEK MENYIMPAN INFORMASI ATAUSTIMULI SELAMA SEKITAR 30 DETIK, DAN HANYASEKITAR TUJUH BONGKAHAN INFORMASI (CHUNKS)DAPAT DISIMPAN DAN DIPELIHARA DI SISTEMMEMORI JANGKA PENDEK DALAM SUATU SAAT.  SETELAH BERADA DI SISTEM MEMORI JANGKAPENDEK, INFORMASI TERSEBUT DAPAT DITRANSFERLAGI DENGAN PROSES PENGULANGAN KE SISTEMINGATAN JANGKA PANJANG UNTUK DISIMPAN, ATAU</a:t>
            </a:r>
          </a:p>
          <a:p>
            <a:pPr>
              <a:lnSpc>
                <a:spcPct val="150000"/>
              </a:lnSpc>
            </a:pPr>
            <a:r>
              <a:rPr lang="en-ID" dirty="0">
                <a:latin typeface="Bahnschrift Light Condensed" panose="020B0502040204020203" pitchFamily="34" charset="0"/>
              </a:rPr>
              <a:t>DAPAT JUGA INFORMASI  TERSEBUT HILANG/TERLUPAKAN KARENA TERGANTIKAN OLEH TAMBAHAN BONGKAHAN INFORMASI BARU (DISPLACEMENT) (SOLSO, 1995). </a:t>
            </a:r>
          </a:p>
        </p:txBody>
      </p:sp>
    </p:spTree>
    <p:extLst>
      <p:ext uri="{BB962C8B-B14F-4D97-AF65-F5344CB8AC3E}">
        <p14:creationId xmlns:p14="http://schemas.microsoft.com/office/powerpoint/2010/main" val="388362481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BEBA8EAE-BF5A-486C-A8C5-ECC9F3942E4B}">
                <a14:imgProps xmlns:a14="http://schemas.microsoft.com/office/drawing/2010/main">
                  <a14:imgLayer r:embed="rId3">
                    <a14:imgEffect>
                      <a14:artisticGlowEdges trans="54000" smoothness="6"/>
                    </a14:imgEffect>
                  </a14:imgLayer>
                </a14:imgProps>
              </a:ext>
            </a:extLst>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B17422A-AA3B-48E8-A542-C214FBC01E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844824"/>
            <a:ext cx="9144000" cy="3477392"/>
          </a:xfrm>
          <a:prstGeom prst="rect">
            <a:avLst/>
          </a:prstGeom>
          <a:scene3d>
            <a:camera prst="orthographicFront"/>
            <a:lightRig rig="threePt" dir="t"/>
          </a:scene3d>
          <a:sp3d>
            <a:bevelT w="44450" h="127000"/>
          </a:sp3d>
        </p:spPr>
      </p:pic>
    </p:spTree>
    <p:extLst>
      <p:ext uri="{BB962C8B-B14F-4D97-AF65-F5344CB8AC3E}">
        <p14:creationId xmlns:p14="http://schemas.microsoft.com/office/powerpoint/2010/main" val="255143036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BDCDC302-11E8-405B-8CC2-B51BAB1DDADE}"/>
              </a:ext>
            </a:extLst>
          </p:cNvPr>
          <p:cNvSpPr txBox="1">
            <a:spLocks/>
          </p:cNvSpPr>
          <p:nvPr/>
        </p:nvSpPr>
        <p:spPr>
          <a:xfrm>
            <a:off x="0" y="0"/>
            <a:ext cx="5868144" cy="6858000"/>
          </a:xfrm>
          <a:prstGeom prst="rect">
            <a:avLst/>
          </a:prstGeom>
          <a:solidFill>
            <a:schemeClr val="accent5"/>
          </a:solidFill>
        </p:spPr>
        <p:txBody>
          <a:bodyPr>
            <a:noAutofit/>
          </a:bodyPr>
          <a:lst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ctr"/>
            <a:endParaRPr lang="en-US" sz="1800" dirty="0">
              <a:latin typeface="Bahnschrift Light SemiCondensed" panose="020B0502040204020203" pitchFamily="34" charset="0"/>
            </a:endParaRPr>
          </a:p>
          <a:p>
            <a:pPr algn="ctr"/>
            <a:endParaRPr lang="en-US" sz="1800" dirty="0">
              <a:latin typeface="Bahnschrift Light SemiCondensed" panose="020B0502040204020203" pitchFamily="34" charset="0"/>
            </a:endParaRPr>
          </a:p>
          <a:p>
            <a:pPr algn="ctr"/>
            <a:r>
              <a:rPr lang="en-US" sz="1800" dirty="0">
                <a:latin typeface="Bahnschrift Light SemiCondensed" panose="020B0502040204020203" pitchFamily="34" charset="0"/>
              </a:rPr>
              <a:t>PENGINGATAN (RECALL). PROSES AKTIF UNTUK MENGHASILKAN KEMBALI FAKTA DAN INFORMASI SECARA KATA DEMI KATA (VERBATIM). </a:t>
            </a:r>
          </a:p>
          <a:p>
            <a:pPr algn="ctr"/>
            <a:endParaRPr lang="en-US" sz="1800" dirty="0">
              <a:latin typeface="Bahnschrift Light SemiCondensed" panose="020B0502040204020203" pitchFamily="34" charset="0"/>
            </a:endParaRPr>
          </a:p>
          <a:p>
            <a:pPr algn="ctr"/>
            <a:r>
              <a:rPr lang="en-US" sz="1800" dirty="0">
                <a:latin typeface="Bahnschrift Light SemiCondensed" panose="020B0502040204020203" pitchFamily="34" charset="0"/>
              </a:rPr>
              <a:t>PENGENALAN (RECOGNITION). PENGENALAN LEBIH GAMPANG DARIPADA PENGINGATAN. KITA TIDAK PERLU MERANGKAI INGATAN SEPERTI PADA TAHAP SEBELUMNYA. DALAM PENGENALAN KITA MEMILIH DIANTARA BEBERAPA FAKTA YANG DIBERIKAN.</a:t>
            </a:r>
          </a:p>
          <a:p>
            <a:pPr algn="ctr"/>
            <a:endParaRPr lang="en-US" sz="1800" dirty="0">
              <a:latin typeface="Bahnschrift Light SemiCondensed" panose="020B0502040204020203" pitchFamily="34" charset="0"/>
            </a:endParaRPr>
          </a:p>
          <a:p>
            <a:pPr algn="ctr"/>
            <a:r>
              <a:rPr lang="en-US" sz="1800" dirty="0">
                <a:latin typeface="Bahnschrift Light SemiCondensed" panose="020B0502040204020203" pitchFamily="34" charset="0"/>
              </a:rPr>
              <a:t>BELAJAR LAGI (RELEARNING). BELAJAR LAGI ADALAH MENGUASAI KEMBALI PELAJARAN YANG SUDAH PERNAH KITA PEROLEH. </a:t>
            </a:r>
          </a:p>
          <a:p>
            <a:pPr algn="ctr"/>
            <a:endParaRPr lang="en-US" sz="1800" dirty="0">
              <a:latin typeface="Bahnschrift Light SemiCondensed" panose="020B0502040204020203" pitchFamily="34" charset="0"/>
            </a:endParaRPr>
          </a:p>
          <a:p>
            <a:pPr algn="ctr"/>
            <a:r>
              <a:rPr lang="en-US" sz="1800" dirty="0">
                <a:latin typeface="Bahnschrift Light SemiCondensed" panose="020B0502040204020203" pitchFamily="34" charset="0"/>
              </a:rPr>
              <a:t>REDINTEGRASI (REDINTEGRATION). ADALAH KEGIATAN MEREKONSTRUKSI SELURUH MASA LALU  DARI SATU PETUNJUK KECIL MEMORI (MEMORY CUES), BAIK BERUPA WARNA, TEMPAT, ATAUPUN BAU TERTENTU. </a:t>
            </a:r>
          </a:p>
          <a:p>
            <a:pPr algn="ctr"/>
            <a:endParaRPr lang="en-US" sz="1800" dirty="0">
              <a:latin typeface="Bahnschrift Light SemiCondensed" panose="020B0502040204020203" pitchFamily="34" charset="0"/>
            </a:endParaRPr>
          </a:p>
          <a:p>
            <a:pPr algn="ctr"/>
            <a:endParaRPr lang="en-US" sz="1800" dirty="0">
              <a:latin typeface="Bahnschrift Light SemiCondensed" panose="020B0502040204020203" pitchFamily="34" charset="0"/>
            </a:endParaRPr>
          </a:p>
          <a:p>
            <a:pPr algn="ctr"/>
            <a:endParaRPr lang="en-US" sz="1800" dirty="0">
              <a:latin typeface="Bahnschrift Light SemiCondensed" panose="020B0502040204020203" pitchFamily="34" charset="0"/>
            </a:endParaRPr>
          </a:p>
          <a:p>
            <a:pPr algn="ctr">
              <a:buFont typeface="Arial" panose="020B0604020202020204" pitchFamily="34" charset="0"/>
              <a:buNone/>
            </a:pPr>
            <a:endParaRPr lang="en-US" sz="1800" dirty="0">
              <a:latin typeface="Bahnschrift Light SemiCondensed" panose="020B0502040204020203" pitchFamily="34" charset="0"/>
            </a:endParaRPr>
          </a:p>
          <a:p>
            <a:pPr algn="ctr">
              <a:buFont typeface="Arial" panose="020B0604020202020204" pitchFamily="34" charset="0"/>
              <a:buNone/>
            </a:pPr>
            <a:endParaRPr lang="en-US" sz="1800" dirty="0">
              <a:latin typeface="Bahnschrift Light SemiCondensed" panose="020B0502040204020203" pitchFamily="34" charset="0"/>
            </a:endParaRPr>
          </a:p>
          <a:p>
            <a:pPr algn="ctr">
              <a:buFont typeface="Arial" panose="020B0604020202020204" pitchFamily="34" charset="0"/>
              <a:buNone/>
            </a:pPr>
            <a:endParaRPr lang="en-US" sz="1800" dirty="0">
              <a:latin typeface="Bahnschrift Light SemiCondensed" panose="020B0502040204020203" pitchFamily="34" charset="0"/>
            </a:endParaRPr>
          </a:p>
        </p:txBody>
      </p:sp>
      <p:pic>
        <p:nvPicPr>
          <p:cNvPr id="8" name="Picture 7">
            <a:extLst>
              <a:ext uri="{FF2B5EF4-FFF2-40B4-BE49-F238E27FC236}">
                <a16:creationId xmlns:a16="http://schemas.microsoft.com/office/drawing/2014/main" id="{B1A2A929-9868-430C-97FD-91255061CD39}"/>
              </a:ext>
            </a:extLst>
          </p:cNvPr>
          <p:cNvPicPr>
            <a:picLocks noChangeAspect="1"/>
          </p:cNvPicPr>
          <p:nvPr/>
        </p:nvPicPr>
        <p:blipFill>
          <a:blip r:embed="rId3"/>
          <a:stretch>
            <a:fillRect/>
          </a:stretch>
        </p:blipFill>
        <p:spPr>
          <a:xfrm>
            <a:off x="5868144" y="-27384"/>
            <a:ext cx="3742944" cy="6858000"/>
          </a:xfrm>
          <a:prstGeom prst="rect">
            <a:avLst/>
          </a:prstGeom>
        </p:spPr>
      </p:pic>
      <p:sp>
        <p:nvSpPr>
          <p:cNvPr id="2" name="Title 3">
            <a:extLst>
              <a:ext uri="{FF2B5EF4-FFF2-40B4-BE49-F238E27FC236}">
                <a16:creationId xmlns:a16="http://schemas.microsoft.com/office/drawing/2014/main" id="{7271740B-6E7E-4F81-AC7C-D1B765CCDFDA}"/>
              </a:ext>
            </a:extLst>
          </p:cNvPr>
          <p:cNvSpPr txBox="1">
            <a:spLocks/>
          </p:cNvSpPr>
          <p:nvPr/>
        </p:nvSpPr>
        <p:spPr>
          <a:xfrm>
            <a:off x="4499992" y="27384"/>
            <a:ext cx="2664296" cy="78194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000" b="1" dirty="0">
                <a:latin typeface="Bahnschrift SemiBold Condensed" panose="020B0502040204020203" pitchFamily="34" charset="0"/>
              </a:rPr>
              <a:t>JENIS </a:t>
            </a:r>
            <a:r>
              <a:rPr kumimoji="0" lang="en-US" sz="2000" b="1" i="0" u="none" strike="noStrike" kern="1200" cap="none" spc="0" normalizeH="0" baseline="0" noProof="0" dirty="0">
                <a:ln>
                  <a:noFill/>
                </a:ln>
                <a:effectLst/>
                <a:uLnTx/>
                <a:uFillTx/>
                <a:latin typeface="Bahnschrift SemiBold Condensed" panose="020B0502040204020203" pitchFamily="34" charset="0"/>
                <a:cs typeface="+mj-cs"/>
              </a:rPr>
              <a:t>M</a:t>
            </a:r>
            <a:r>
              <a:rPr kumimoji="0" lang="en-US" sz="2000" b="1" i="0" u="none" strike="noStrike" kern="1200" cap="none" spc="0" normalizeH="0" baseline="0" noProof="0" dirty="0">
                <a:ln>
                  <a:noFill/>
                </a:ln>
                <a:solidFill>
                  <a:schemeClr val="bg1"/>
                </a:solidFill>
                <a:effectLst/>
                <a:uLnTx/>
                <a:uFillTx/>
                <a:latin typeface="Bahnschrift SemiBold Condensed" panose="020B0502040204020203" pitchFamily="34" charset="0"/>
                <a:cs typeface="+mj-cs"/>
              </a:rPr>
              <a:t>EMORI</a:t>
            </a:r>
          </a:p>
        </p:txBody>
      </p:sp>
    </p:spTree>
    <p:extLst>
      <p:ext uri="{BB962C8B-B14F-4D97-AF65-F5344CB8AC3E}">
        <p14:creationId xmlns:p14="http://schemas.microsoft.com/office/powerpoint/2010/main" val="195035750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BFC999B-DC05-415E-8D2F-B903A8AF4A8C}"/>
              </a:ext>
            </a:extLst>
          </p:cNvPr>
          <p:cNvSpPr>
            <a:spLocks noGrp="1"/>
          </p:cNvSpPr>
          <p:nvPr>
            <p:ph type="body" sz="quarter" idx="10"/>
          </p:nvPr>
        </p:nvSpPr>
        <p:spPr>
          <a:xfrm>
            <a:off x="-1" y="24271"/>
            <a:ext cx="9089975" cy="724247"/>
          </a:xfrm>
          <a:solidFill>
            <a:schemeClr val="bg1"/>
          </a:solidFill>
        </p:spPr>
        <p:txBody>
          <a:bodyPr/>
          <a:lstStyle/>
          <a:p>
            <a:r>
              <a:rPr lang="en-US" sz="2800" dirty="0">
                <a:solidFill>
                  <a:schemeClr val="bg2">
                    <a:lumMod val="50000"/>
                  </a:schemeClr>
                </a:solidFill>
                <a:latin typeface="Bahnschrift Light Condensed" panose="020B0502040204020203" pitchFamily="34" charset="0"/>
              </a:rPr>
              <a:t>TEORI MEMORI</a:t>
            </a:r>
          </a:p>
        </p:txBody>
      </p:sp>
      <p:sp>
        <p:nvSpPr>
          <p:cNvPr id="4" name="Rectangle 3">
            <a:extLst>
              <a:ext uri="{FF2B5EF4-FFF2-40B4-BE49-F238E27FC236}">
                <a16:creationId xmlns:a16="http://schemas.microsoft.com/office/drawing/2014/main" id="{2A68B966-F92C-47F5-A5D6-D97E6E65870C}"/>
              </a:ext>
            </a:extLst>
          </p:cNvPr>
          <p:cNvSpPr/>
          <p:nvPr/>
        </p:nvSpPr>
        <p:spPr>
          <a:xfrm>
            <a:off x="3619776" y="1502365"/>
            <a:ext cx="5524225" cy="14196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15"/>
            <a:r>
              <a:rPr lang="en-ID" altLang="ko-KR" sz="2000" dirty="0">
                <a:solidFill>
                  <a:schemeClr val="tx1"/>
                </a:solidFill>
                <a:highlight>
                  <a:srgbClr val="FFFF00"/>
                </a:highlight>
                <a:latin typeface="Bahnschrift Light Condensed" panose="020B0502040204020203" pitchFamily="34" charset="0"/>
                <a:ea typeface="+mj-ea"/>
              </a:rPr>
              <a:t>TEORI AUS (DISUSE THEORY). MEMORI MANUSIA AKAN MEMUDAR SEIRING WAKTU. MEMORI AKAN KUAT APABILA DILATIH TERUS MENERUS. </a:t>
            </a:r>
          </a:p>
        </p:txBody>
      </p:sp>
      <p:sp>
        <p:nvSpPr>
          <p:cNvPr id="6" name="Rectangle 5">
            <a:extLst>
              <a:ext uri="{FF2B5EF4-FFF2-40B4-BE49-F238E27FC236}">
                <a16:creationId xmlns:a16="http://schemas.microsoft.com/office/drawing/2014/main" id="{9107C1CA-7CFA-45DA-9A0A-74C813195FC2}"/>
              </a:ext>
            </a:extLst>
          </p:cNvPr>
          <p:cNvSpPr/>
          <p:nvPr/>
        </p:nvSpPr>
        <p:spPr>
          <a:xfrm>
            <a:off x="3619776" y="3042636"/>
            <a:ext cx="5549589" cy="13191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15"/>
            <a:r>
              <a:rPr lang="en-ID" altLang="ko-KR" sz="1700" dirty="0">
                <a:solidFill>
                  <a:prstClr val="white"/>
                </a:solidFill>
                <a:highlight>
                  <a:srgbClr val="000080"/>
                </a:highlight>
                <a:latin typeface="Bahnschrift Light Condensed" panose="020B0502040204020203" pitchFamily="34" charset="0"/>
                <a:ea typeface="+mj-ea"/>
              </a:rPr>
              <a:t>TEORI INTERFERENSI (INTERFERENCE THEORY). TEORI MENYATAKAN BAHWA MEMORI MANUSIA BAGAIKAN  KANVAS. PENGALAMAN ADALAH LUKISAN PADA KANVAS TERSEBUT. </a:t>
            </a:r>
          </a:p>
        </p:txBody>
      </p:sp>
      <p:sp>
        <p:nvSpPr>
          <p:cNvPr id="8" name="Rectangle 7">
            <a:extLst>
              <a:ext uri="{FF2B5EF4-FFF2-40B4-BE49-F238E27FC236}">
                <a16:creationId xmlns:a16="http://schemas.microsoft.com/office/drawing/2014/main" id="{83B0790B-28CC-4115-B539-929450D752EF}"/>
              </a:ext>
            </a:extLst>
          </p:cNvPr>
          <p:cNvSpPr/>
          <p:nvPr/>
        </p:nvSpPr>
        <p:spPr>
          <a:xfrm>
            <a:off x="3619776" y="4456463"/>
            <a:ext cx="5470200" cy="144696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15"/>
            <a:r>
              <a:rPr lang="en-ID" altLang="ko-KR" sz="1700" dirty="0">
                <a:solidFill>
                  <a:prstClr val="white"/>
                </a:solidFill>
                <a:highlight>
                  <a:srgbClr val="EB200B"/>
                </a:highlight>
                <a:latin typeface="Bahnschrift Light Condensed" panose="020B0502040204020203" pitchFamily="34" charset="0"/>
                <a:ea typeface="+mj-ea"/>
              </a:rPr>
              <a:t>TEORI PENGOLAHAN INFORMASI (INFORMATION PROCESSING THEORY MEMORI    SHORT TERM MEMORY/ STM (MEMORI JANGKA PENDEK)   (DILUPAKAN ATAU DIKODING)    LONG TERM MEMORY/ LTM (JANGKA PANJANG). </a:t>
            </a:r>
          </a:p>
        </p:txBody>
      </p:sp>
      <p:grpSp>
        <p:nvGrpSpPr>
          <p:cNvPr id="38" name="Group 37">
            <a:extLst>
              <a:ext uri="{FF2B5EF4-FFF2-40B4-BE49-F238E27FC236}">
                <a16:creationId xmlns:a16="http://schemas.microsoft.com/office/drawing/2014/main" id="{95A27610-9F82-407D-AA13-218951716894}"/>
              </a:ext>
            </a:extLst>
          </p:cNvPr>
          <p:cNvGrpSpPr/>
          <p:nvPr/>
        </p:nvGrpSpPr>
        <p:grpSpPr>
          <a:xfrm rot="20670820">
            <a:off x="2032659" y="3571198"/>
            <a:ext cx="1219919" cy="1129484"/>
            <a:chOff x="1064519" y="1872500"/>
            <a:chExt cx="1561257" cy="1445520"/>
          </a:xfrm>
        </p:grpSpPr>
        <p:sp>
          <p:nvSpPr>
            <p:cNvPr id="39" name="Freeform: Shape 38">
              <a:extLst>
                <a:ext uri="{FF2B5EF4-FFF2-40B4-BE49-F238E27FC236}">
                  <a16:creationId xmlns:a16="http://schemas.microsoft.com/office/drawing/2014/main" id="{620EEB4E-06ED-44F0-BB83-42A268F75222}"/>
                </a:ext>
              </a:extLst>
            </p:cNvPr>
            <p:cNvSpPr/>
            <p:nvPr/>
          </p:nvSpPr>
          <p:spPr>
            <a:xfrm>
              <a:off x="1634779" y="2819951"/>
              <a:ext cx="110877" cy="179829"/>
            </a:xfrm>
            <a:custGeom>
              <a:avLst/>
              <a:gdLst>
                <a:gd name="connsiteX0" fmla="*/ 95575 w 110877"/>
                <a:gd name="connsiteY0" fmla="*/ 170244 h 179829"/>
                <a:gd name="connsiteX1" fmla="*/ 68653 w 110877"/>
                <a:gd name="connsiteY1" fmla="*/ 178699 h 179829"/>
                <a:gd name="connsiteX2" fmla="*/ 41280 w 110877"/>
                <a:gd name="connsiteY2" fmla="*/ 164423 h 179829"/>
                <a:gd name="connsiteX3" fmla="*/ 1260 w 110877"/>
                <a:gd name="connsiteY3" fmla="*/ 37088 h 179829"/>
                <a:gd name="connsiteX4" fmla="*/ 15536 w 110877"/>
                <a:gd name="connsiteY4" fmla="*/ 9715 h 179829"/>
                <a:gd name="connsiteX5" fmla="*/ 42458 w 110877"/>
                <a:gd name="connsiteY5" fmla="*/ 1260 h 179829"/>
                <a:gd name="connsiteX6" fmla="*/ 69831 w 110877"/>
                <a:gd name="connsiteY6" fmla="*/ 15536 h 179829"/>
                <a:gd name="connsiteX7" fmla="*/ 109851 w 110877"/>
                <a:gd name="connsiteY7" fmla="*/ 142872 h 179829"/>
                <a:gd name="connsiteX8" fmla="*/ 95575 w 110877"/>
                <a:gd name="connsiteY8" fmla="*/ 170244 h 179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877" h="179829">
                  <a:moveTo>
                    <a:pt x="95575" y="170244"/>
                  </a:moveTo>
                  <a:lnTo>
                    <a:pt x="68653" y="178699"/>
                  </a:lnTo>
                  <a:cubicBezTo>
                    <a:pt x="57184" y="182302"/>
                    <a:pt x="44884" y="175858"/>
                    <a:pt x="41280" y="164423"/>
                  </a:cubicBezTo>
                  <a:lnTo>
                    <a:pt x="1260" y="37088"/>
                  </a:lnTo>
                  <a:cubicBezTo>
                    <a:pt x="-2343" y="25619"/>
                    <a:pt x="4102" y="13318"/>
                    <a:pt x="15536" y="9715"/>
                  </a:cubicBezTo>
                  <a:lnTo>
                    <a:pt x="42458" y="1260"/>
                  </a:lnTo>
                  <a:cubicBezTo>
                    <a:pt x="53927" y="-2343"/>
                    <a:pt x="66228" y="4102"/>
                    <a:pt x="69831" y="15536"/>
                  </a:cubicBezTo>
                  <a:lnTo>
                    <a:pt x="109851" y="142872"/>
                  </a:lnTo>
                  <a:cubicBezTo>
                    <a:pt x="113454" y="154341"/>
                    <a:pt x="107044" y="166641"/>
                    <a:pt x="95575" y="170244"/>
                  </a:cubicBezTo>
                  <a:close/>
                </a:path>
              </a:pathLst>
            </a:custGeom>
            <a:solidFill>
              <a:schemeClr val="accent1"/>
            </a:solidFill>
            <a:ln w="9525" cap="flat">
              <a:noFill/>
              <a:prstDash val="solid"/>
              <a:miter/>
            </a:ln>
          </p:spPr>
          <p:txBody>
            <a:bodyPr rtlCol="0" anchor="ctr"/>
            <a:lstStyle/>
            <a:p>
              <a:pPr defTabSz="685715"/>
              <a:endParaRPr lang="en-US" sz="1350">
                <a:solidFill>
                  <a:prstClr val="black"/>
                </a:solidFill>
                <a:latin typeface="Arial"/>
              </a:endParaRPr>
            </a:p>
          </p:txBody>
        </p:sp>
        <p:sp>
          <p:nvSpPr>
            <p:cNvPr id="40" name="Freeform: Shape 39">
              <a:extLst>
                <a:ext uri="{FF2B5EF4-FFF2-40B4-BE49-F238E27FC236}">
                  <a16:creationId xmlns:a16="http://schemas.microsoft.com/office/drawing/2014/main" id="{A23A5F8A-D025-4F68-9E6F-A77A48EB3781}"/>
                </a:ext>
              </a:extLst>
            </p:cNvPr>
            <p:cNvSpPr/>
            <p:nvPr/>
          </p:nvSpPr>
          <p:spPr>
            <a:xfrm>
              <a:off x="2539846" y="2271312"/>
              <a:ext cx="85930" cy="302834"/>
            </a:xfrm>
            <a:custGeom>
              <a:avLst/>
              <a:gdLst>
                <a:gd name="connsiteX0" fmla="*/ 17377 w 85929"/>
                <a:gd name="connsiteY0" fmla="*/ 260 h 302833"/>
                <a:gd name="connsiteX1" fmla="*/ 1646 w 85929"/>
                <a:gd name="connsiteY1" fmla="*/ 145163 h 302833"/>
                <a:gd name="connsiteX2" fmla="*/ 260 w 85929"/>
                <a:gd name="connsiteY2" fmla="*/ 145163 h 302833"/>
                <a:gd name="connsiteX3" fmla="*/ 953 w 85929"/>
                <a:gd name="connsiteY3" fmla="*/ 151434 h 302833"/>
                <a:gd name="connsiteX4" fmla="*/ 260 w 85929"/>
                <a:gd name="connsiteY4" fmla="*/ 157706 h 302833"/>
                <a:gd name="connsiteX5" fmla="*/ 1646 w 85929"/>
                <a:gd name="connsiteY5" fmla="*/ 157706 h 302833"/>
                <a:gd name="connsiteX6" fmla="*/ 17377 w 85929"/>
                <a:gd name="connsiteY6" fmla="*/ 302643 h 302833"/>
                <a:gd name="connsiteX7" fmla="*/ 85843 w 85929"/>
                <a:gd name="connsiteY7" fmla="*/ 244433 h 302833"/>
                <a:gd name="connsiteX8" fmla="*/ 85843 w 85929"/>
                <a:gd name="connsiteY8" fmla="*/ 157706 h 302833"/>
                <a:gd name="connsiteX9" fmla="*/ 85843 w 85929"/>
                <a:gd name="connsiteY9" fmla="*/ 145163 h 302833"/>
                <a:gd name="connsiteX10" fmla="*/ 85843 w 85929"/>
                <a:gd name="connsiteY10" fmla="*/ 58436 h 302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929" h="302833">
                  <a:moveTo>
                    <a:pt x="17377" y="260"/>
                  </a:moveTo>
                  <a:lnTo>
                    <a:pt x="1646" y="145163"/>
                  </a:lnTo>
                  <a:lnTo>
                    <a:pt x="260" y="145163"/>
                  </a:lnTo>
                  <a:lnTo>
                    <a:pt x="953" y="151434"/>
                  </a:lnTo>
                  <a:lnTo>
                    <a:pt x="260" y="157706"/>
                  </a:lnTo>
                  <a:lnTo>
                    <a:pt x="1646" y="157706"/>
                  </a:lnTo>
                  <a:lnTo>
                    <a:pt x="17377" y="302643"/>
                  </a:lnTo>
                  <a:lnTo>
                    <a:pt x="85843" y="244433"/>
                  </a:lnTo>
                  <a:lnTo>
                    <a:pt x="85843" y="157706"/>
                  </a:lnTo>
                  <a:lnTo>
                    <a:pt x="85843" y="145163"/>
                  </a:lnTo>
                  <a:lnTo>
                    <a:pt x="85843" y="58436"/>
                  </a:lnTo>
                  <a:close/>
                </a:path>
              </a:pathLst>
            </a:custGeom>
            <a:solidFill>
              <a:schemeClr val="accent1">
                <a:lumMod val="50000"/>
              </a:schemeClr>
            </a:solidFill>
            <a:ln w="9525" cap="flat">
              <a:noFill/>
              <a:prstDash val="solid"/>
              <a:miter/>
            </a:ln>
          </p:spPr>
          <p:txBody>
            <a:bodyPr rtlCol="0" anchor="ctr"/>
            <a:lstStyle/>
            <a:p>
              <a:pPr defTabSz="685715"/>
              <a:endParaRPr lang="en-US" sz="1350">
                <a:solidFill>
                  <a:prstClr val="black"/>
                </a:solidFill>
                <a:latin typeface="Arial"/>
              </a:endParaRPr>
            </a:p>
          </p:txBody>
        </p:sp>
        <p:sp>
          <p:nvSpPr>
            <p:cNvPr id="41" name="Freeform: Shape 40">
              <a:extLst>
                <a:ext uri="{FF2B5EF4-FFF2-40B4-BE49-F238E27FC236}">
                  <a16:creationId xmlns:a16="http://schemas.microsoft.com/office/drawing/2014/main" id="{2B42E08C-8FE5-487E-BC35-77DF011B5DA4}"/>
                </a:ext>
              </a:extLst>
            </p:cNvPr>
            <p:cNvSpPr/>
            <p:nvPr/>
          </p:nvSpPr>
          <p:spPr>
            <a:xfrm>
              <a:off x="1326355" y="2477085"/>
              <a:ext cx="459448" cy="840935"/>
            </a:xfrm>
            <a:custGeom>
              <a:avLst/>
              <a:gdLst>
                <a:gd name="connsiteX0" fmla="*/ 423750 w 459447"/>
                <a:gd name="connsiteY0" fmla="*/ 795051 h 840935"/>
                <a:gd name="connsiteX1" fmla="*/ 284980 w 459447"/>
                <a:gd name="connsiteY1" fmla="*/ 838674 h 840935"/>
                <a:gd name="connsiteX2" fmla="*/ 221122 w 459447"/>
                <a:gd name="connsiteY2" fmla="*/ 805342 h 840935"/>
                <a:gd name="connsiteX3" fmla="*/ 2590 w 459447"/>
                <a:gd name="connsiteY3" fmla="*/ 110072 h 840935"/>
                <a:gd name="connsiteX4" fmla="*/ 35922 w 459447"/>
                <a:gd name="connsiteY4" fmla="*/ 46213 h 840935"/>
                <a:gd name="connsiteX5" fmla="*/ 174692 w 459447"/>
                <a:gd name="connsiteY5" fmla="*/ 2590 h 840935"/>
                <a:gd name="connsiteX6" fmla="*/ 238551 w 459447"/>
                <a:gd name="connsiteY6" fmla="*/ 35922 h 840935"/>
                <a:gd name="connsiteX7" fmla="*/ 457048 w 459447"/>
                <a:gd name="connsiteY7" fmla="*/ 731227 h 840935"/>
                <a:gd name="connsiteX8" fmla="*/ 423750 w 459447"/>
                <a:gd name="connsiteY8" fmla="*/ 795051 h 840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47" h="840935">
                  <a:moveTo>
                    <a:pt x="423750" y="795051"/>
                  </a:moveTo>
                  <a:lnTo>
                    <a:pt x="284980" y="838674"/>
                  </a:lnTo>
                  <a:cubicBezTo>
                    <a:pt x="258266" y="847059"/>
                    <a:pt x="229507" y="832091"/>
                    <a:pt x="221122" y="805342"/>
                  </a:cubicBezTo>
                  <a:lnTo>
                    <a:pt x="2590" y="110072"/>
                  </a:lnTo>
                  <a:cubicBezTo>
                    <a:pt x="-5795" y="83357"/>
                    <a:pt x="9173" y="54598"/>
                    <a:pt x="35922" y="46213"/>
                  </a:cubicBezTo>
                  <a:lnTo>
                    <a:pt x="174692" y="2590"/>
                  </a:lnTo>
                  <a:cubicBezTo>
                    <a:pt x="201407" y="-5795"/>
                    <a:pt x="230165" y="9173"/>
                    <a:pt x="238551" y="35922"/>
                  </a:cubicBezTo>
                  <a:lnTo>
                    <a:pt x="457048" y="731227"/>
                  </a:lnTo>
                  <a:cubicBezTo>
                    <a:pt x="465468" y="757942"/>
                    <a:pt x="450465" y="786666"/>
                    <a:pt x="423750" y="795051"/>
                  </a:cubicBezTo>
                  <a:close/>
                </a:path>
              </a:pathLst>
            </a:custGeom>
            <a:solidFill>
              <a:schemeClr val="accent1">
                <a:lumMod val="50000"/>
              </a:schemeClr>
            </a:solidFill>
            <a:ln w="9525" cap="flat">
              <a:noFill/>
              <a:prstDash val="solid"/>
              <a:miter/>
            </a:ln>
          </p:spPr>
          <p:txBody>
            <a:bodyPr rtlCol="0" anchor="ctr"/>
            <a:lstStyle/>
            <a:p>
              <a:pPr defTabSz="685715"/>
              <a:endParaRPr lang="en-US" sz="1350">
                <a:solidFill>
                  <a:prstClr val="black"/>
                </a:solidFill>
                <a:latin typeface="Arial"/>
              </a:endParaRPr>
            </a:p>
          </p:txBody>
        </p:sp>
        <p:sp>
          <p:nvSpPr>
            <p:cNvPr id="42" name="Freeform: Shape 41">
              <a:extLst>
                <a:ext uri="{FF2B5EF4-FFF2-40B4-BE49-F238E27FC236}">
                  <a16:creationId xmlns:a16="http://schemas.microsoft.com/office/drawing/2014/main" id="{9810FBDC-B7DE-4829-B156-4D8F1256CA88}"/>
                </a:ext>
              </a:extLst>
            </p:cNvPr>
            <p:cNvSpPr/>
            <p:nvPr/>
          </p:nvSpPr>
          <p:spPr>
            <a:xfrm>
              <a:off x="1471820" y="1927904"/>
              <a:ext cx="1038782" cy="989580"/>
            </a:xfrm>
            <a:custGeom>
              <a:avLst/>
              <a:gdLst>
                <a:gd name="connsiteX0" fmla="*/ 541133 w 1038782"/>
                <a:gd name="connsiteY0" fmla="*/ 221633 h 989580"/>
                <a:gd name="connsiteX1" fmla="*/ 260 w 1038782"/>
                <a:gd name="connsiteY1" fmla="*/ 221633 h 989580"/>
                <a:gd name="connsiteX2" fmla="*/ 260 w 1038782"/>
                <a:gd name="connsiteY2" fmla="*/ 487393 h 989580"/>
                <a:gd name="connsiteX3" fmla="*/ 260 w 1038782"/>
                <a:gd name="connsiteY3" fmla="*/ 502326 h 989580"/>
                <a:gd name="connsiteX4" fmla="*/ 260 w 1038782"/>
                <a:gd name="connsiteY4" fmla="*/ 768086 h 989580"/>
                <a:gd name="connsiteX5" fmla="*/ 541133 w 1038782"/>
                <a:gd name="connsiteY5" fmla="*/ 768086 h 989580"/>
                <a:gd name="connsiteX6" fmla="*/ 1038626 w 1038782"/>
                <a:gd name="connsiteY6" fmla="*/ 989459 h 989580"/>
                <a:gd name="connsiteX7" fmla="*/ 1038626 w 1038782"/>
                <a:gd name="connsiteY7" fmla="*/ 502326 h 989580"/>
                <a:gd name="connsiteX8" fmla="*/ 1038626 w 1038782"/>
                <a:gd name="connsiteY8" fmla="*/ 487393 h 989580"/>
                <a:gd name="connsiteX9" fmla="*/ 1038626 w 1038782"/>
                <a:gd name="connsiteY9" fmla="*/ 260 h 989580"/>
                <a:gd name="connsiteX10" fmla="*/ 541133 w 1038782"/>
                <a:gd name="connsiteY10" fmla="*/ 221633 h 989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38782" h="989580">
                  <a:moveTo>
                    <a:pt x="541133" y="221633"/>
                  </a:moveTo>
                  <a:lnTo>
                    <a:pt x="260" y="221633"/>
                  </a:lnTo>
                  <a:lnTo>
                    <a:pt x="260" y="487393"/>
                  </a:lnTo>
                  <a:lnTo>
                    <a:pt x="260" y="502326"/>
                  </a:lnTo>
                  <a:lnTo>
                    <a:pt x="260" y="768086"/>
                  </a:lnTo>
                  <a:lnTo>
                    <a:pt x="541133" y="768086"/>
                  </a:lnTo>
                  <a:cubicBezTo>
                    <a:pt x="541133" y="768086"/>
                    <a:pt x="851521" y="802319"/>
                    <a:pt x="1038626" y="989459"/>
                  </a:cubicBezTo>
                  <a:lnTo>
                    <a:pt x="1038626" y="502326"/>
                  </a:lnTo>
                  <a:lnTo>
                    <a:pt x="1038626" y="487393"/>
                  </a:lnTo>
                  <a:lnTo>
                    <a:pt x="1038626" y="260"/>
                  </a:lnTo>
                  <a:cubicBezTo>
                    <a:pt x="851486" y="187400"/>
                    <a:pt x="541133" y="221633"/>
                    <a:pt x="541133" y="221633"/>
                  </a:cubicBezTo>
                  <a:close/>
                </a:path>
              </a:pathLst>
            </a:custGeom>
            <a:solidFill>
              <a:srgbClr val="C00000"/>
            </a:solidFill>
            <a:ln w="9525" cap="flat">
              <a:noFill/>
              <a:prstDash val="solid"/>
              <a:miter/>
            </a:ln>
          </p:spPr>
          <p:txBody>
            <a:bodyPr rtlCol="0" anchor="ctr"/>
            <a:lstStyle/>
            <a:p>
              <a:pPr defTabSz="685715"/>
              <a:endParaRPr lang="en-US" sz="1350" dirty="0">
                <a:solidFill>
                  <a:prstClr val="black"/>
                </a:solidFill>
                <a:latin typeface="Arial"/>
              </a:endParaRPr>
            </a:p>
          </p:txBody>
        </p:sp>
        <p:sp>
          <p:nvSpPr>
            <p:cNvPr id="43" name="Freeform: Shape 42">
              <a:extLst>
                <a:ext uri="{FF2B5EF4-FFF2-40B4-BE49-F238E27FC236}">
                  <a16:creationId xmlns:a16="http://schemas.microsoft.com/office/drawing/2014/main" id="{977B3F1A-7361-4CDC-8D96-D9C7790A42E4}"/>
                </a:ext>
              </a:extLst>
            </p:cNvPr>
            <p:cNvSpPr/>
            <p:nvPr/>
          </p:nvSpPr>
          <p:spPr>
            <a:xfrm>
              <a:off x="2510221" y="1872500"/>
              <a:ext cx="59597" cy="1100458"/>
            </a:xfrm>
            <a:custGeom>
              <a:avLst/>
              <a:gdLst>
                <a:gd name="connsiteX0" fmla="*/ 41562 w 59596"/>
                <a:gd name="connsiteY0" fmla="*/ 1100267 h 1100457"/>
                <a:gd name="connsiteX1" fmla="*/ 18277 w 59596"/>
                <a:gd name="connsiteY1" fmla="*/ 1100267 h 1100457"/>
                <a:gd name="connsiteX2" fmla="*/ 260 w 59596"/>
                <a:gd name="connsiteY2" fmla="*/ 1082250 h 1100457"/>
                <a:gd name="connsiteX3" fmla="*/ 260 w 59596"/>
                <a:gd name="connsiteY3" fmla="*/ 18277 h 1100457"/>
                <a:gd name="connsiteX4" fmla="*/ 18277 w 59596"/>
                <a:gd name="connsiteY4" fmla="*/ 260 h 1100457"/>
                <a:gd name="connsiteX5" fmla="*/ 41562 w 59596"/>
                <a:gd name="connsiteY5" fmla="*/ 260 h 1100457"/>
                <a:gd name="connsiteX6" fmla="*/ 59579 w 59596"/>
                <a:gd name="connsiteY6" fmla="*/ 18277 h 1100457"/>
                <a:gd name="connsiteX7" fmla="*/ 59579 w 59596"/>
                <a:gd name="connsiteY7" fmla="*/ 1082250 h 1100457"/>
                <a:gd name="connsiteX8" fmla="*/ 41562 w 59596"/>
                <a:gd name="connsiteY8" fmla="*/ 1100267 h 1100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596" h="1100457">
                  <a:moveTo>
                    <a:pt x="41562" y="1100267"/>
                  </a:moveTo>
                  <a:lnTo>
                    <a:pt x="18277" y="1100267"/>
                  </a:lnTo>
                  <a:cubicBezTo>
                    <a:pt x="8368" y="1100267"/>
                    <a:pt x="260" y="1092159"/>
                    <a:pt x="260" y="1082250"/>
                  </a:cubicBezTo>
                  <a:lnTo>
                    <a:pt x="260" y="18277"/>
                  </a:lnTo>
                  <a:cubicBezTo>
                    <a:pt x="260" y="8368"/>
                    <a:pt x="8368" y="260"/>
                    <a:pt x="18277" y="260"/>
                  </a:cubicBezTo>
                  <a:lnTo>
                    <a:pt x="41562" y="260"/>
                  </a:lnTo>
                  <a:cubicBezTo>
                    <a:pt x="51471" y="260"/>
                    <a:pt x="59579" y="8368"/>
                    <a:pt x="59579" y="18277"/>
                  </a:cubicBezTo>
                  <a:lnTo>
                    <a:pt x="59579" y="1082250"/>
                  </a:lnTo>
                  <a:cubicBezTo>
                    <a:pt x="59579" y="1092159"/>
                    <a:pt x="51471" y="1100267"/>
                    <a:pt x="41562" y="1100267"/>
                  </a:cubicBezTo>
                  <a:close/>
                </a:path>
              </a:pathLst>
            </a:custGeom>
            <a:solidFill>
              <a:schemeClr val="accent1">
                <a:lumMod val="75000"/>
              </a:schemeClr>
            </a:solidFill>
            <a:ln w="9525" cap="flat">
              <a:noFill/>
              <a:prstDash val="solid"/>
              <a:miter/>
            </a:ln>
          </p:spPr>
          <p:txBody>
            <a:bodyPr rtlCol="0" anchor="ctr"/>
            <a:lstStyle/>
            <a:p>
              <a:pPr defTabSz="685715"/>
              <a:endParaRPr lang="en-US" sz="1350">
                <a:solidFill>
                  <a:prstClr val="black"/>
                </a:solidFill>
                <a:latin typeface="Arial"/>
              </a:endParaRPr>
            </a:p>
          </p:txBody>
        </p:sp>
        <p:sp>
          <p:nvSpPr>
            <p:cNvPr id="44" name="Freeform: Shape 43">
              <a:extLst>
                <a:ext uri="{FF2B5EF4-FFF2-40B4-BE49-F238E27FC236}">
                  <a16:creationId xmlns:a16="http://schemas.microsoft.com/office/drawing/2014/main" id="{67BAA5B1-430A-4745-A139-442DA0F46DB5}"/>
                </a:ext>
              </a:extLst>
            </p:cNvPr>
            <p:cNvSpPr/>
            <p:nvPr/>
          </p:nvSpPr>
          <p:spPr>
            <a:xfrm>
              <a:off x="1064519" y="2288498"/>
              <a:ext cx="126123" cy="267492"/>
            </a:xfrm>
            <a:custGeom>
              <a:avLst/>
              <a:gdLst>
                <a:gd name="connsiteX0" fmla="*/ 260 w 126122"/>
                <a:gd name="connsiteY0" fmla="*/ 260 h 267491"/>
                <a:gd name="connsiteX1" fmla="*/ 126071 w 126122"/>
                <a:gd name="connsiteY1" fmla="*/ 260 h 267491"/>
                <a:gd name="connsiteX2" fmla="*/ 126071 w 126122"/>
                <a:gd name="connsiteY2" fmla="*/ 267266 h 267491"/>
                <a:gd name="connsiteX3" fmla="*/ 260 w 126122"/>
                <a:gd name="connsiteY3" fmla="*/ 267266 h 267491"/>
              </a:gdLst>
              <a:ahLst/>
              <a:cxnLst>
                <a:cxn ang="0">
                  <a:pos x="connsiteX0" y="connsiteY0"/>
                </a:cxn>
                <a:cxn ang="0">
                  <a:pos x="connsiteX1" y="connsiteY1"/>
                </a:cxn>
                <a:cxn ang="0">
                  <a:pos x="connsiteX2" y="connsiteY2"/>
                </a:cxn>
                <a:cxn ang="0">
                  <a:pos x="connsiteX3" y="connsiteY3"/>
                </a:cxn>
              </a:cxnLst>
              <a:rect l="l" t="t" r="r" b="b"/>
              <a:pathLst>
                <a:path w="126122" h="267491">
                  <a:moveTo>
                    <a:pt x="260" y="260"/>
                  </a:moveTo>
                  <a:lnTo>
                    <a:pt x="126071" y="260"/>
                  </a:lnTo>
                  <a:lnTo>
                    <a:pt x="126071" y="267266"/>
                  </a:lnTo>
                  <a:lnTo>
                    <a:pt x="260" y="267266"/>
                  </a:lnTo>
                  <a:close/>
                </a:path>
              </a:pathLst>
            </a:custGeom>
            <a:solidFill>
              <a:schemeClr val="accent1">
                <a:lumMod val="50000"/>
              </a:schemeClr>
            </a:solidFill>
            <a:ln w="9525" cap="flat">
              <a:noFill/>
              <a:prstDash val="solid"/>
              <a:miter/>
            </a:ln>
          </p:spPr>
          <p:txBody>
            <a:bodyPr rtlCol="0" anchor="ctr"/>
            <a:lstStyle/>
            <a:p>
              <a:pPr defTabSz="685715"/>
              <a:endParaRPr lang="en-US" sz="1350">
                <a:solidFill>
                  <a:prstClr val="black"/>
                </a:solidFill>
                <a:latin typeface="Arial"/>
              </a:endParaRPr>
            </a:p>
          </p:txBody>
        </p:sp>
        <p:sp>
          <p:nvSpPr>
            <p:cNvPr id="45" name="Freeform: Shape 44">
              <a:extLst>
                <a:ext uri="{FF2B5EF4-FFF2-40B4-BE49-F238E27FC236}">
                  <a16:creationId xmlns:a16="http://schemas.microsoft.com/office/drawing/2014/main" id="{DE5CE5B4-1C11-4FCB-9D7B-4F295529D84D}"/>
                </a:ext>
              </a:extLst>
            </p:cNvPr>
            <p:cNvSpPr/>
            <p:nvPr/>
          </p:nvSpPr>
          <p:spPr>
            <a:xfrm>
              <a:off x="1122660" y="2149278"/>
              <a:ext cx="349610" cy="545724"/>
            </a:xfrm>
            <a:custGeom>
              <a:avLst/>
              <a:gdLst>
                <a:gd name="connsiteX0" fmla="*/ 132620 w 349610"/>
                <a:gd name="connsiteY0" fmla="*/ 260 h 545724"/>
                <a:gd name="connsiteX1" fmla="*/ 260 w 349610"/>
                <a:gd name="connsiteY1" fmla="*/ 78463 h 545724"/>
                <a:gd name="connsiteX2" fmla="*/ 260 w 349610"/>
                <a:gd name="connsiteY2" fmla="*/ 269727 h 545724"/>
                <a:gd name="connsiteX3" fmla="*/ 260 w 349610"/>
                <a:gd name="connsiteY3" fmla="*/ 276206 h 545724"/>
                <a:gd name="connsiteX4" fmla="*/ 260 w 349610"/>
                <a:gd name="connsiteY4" fmla="*/ 467469 h 545724"/>
                <a:gd name="connsiteX5" fmla="*/ 132620 w 349610"/>
                <a:gd name="connsiteY5" fmla="*/ 545673 h 545724"/>
                <a:gd name="connsiteX6" fmla="*/ 349420 w 349610"/>
                <a:gd name="connsiteY6" fmla="*/ 545673 h 545724"/>
                <a:gd name="connsiteX7" fmla="*/ 349420 w 349610"/>
                <a:gd name="connsiteY7" fmla="*/ 276206 h 545724"/>
                <a:gd name="connsiteX8" fmla="*/ 349420 w 349610"/>
                <a:gd name="connsiteY8" fmla="*/ 269727 h 545724"/>
                <a:gd name="connsiteX9" fmla="*/ 349420 w 349610"/>
                <a:gd name="connsiteY9" fmla="*/ 260 h 545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9610" h="545724">
                  <a:moveTo>
                    <a:pt x="132620" y="260"/>
                  </a:moveTo>
                  <a:lnTo>
                    <a:pt x="260" y="78463"/>
                  </a:lnTo>
                  <a:lnTo>
                    <a:pt x="260" y="269727"/>
                  </a:lnTo>
                  <a:lnTo>
                    <a:pt x="260" y="276206"/>
                  </a:lnTo>
                  <a:lnTo>
                    <a:pt x="260" y="467469"/>
                  </a:lnTo>
                  <a:lnTo>
                    <a:pt x="132620" y="545673"/>
                  </a:lnTo>
                  <a:lnTo>
                    <a:pt x="349420" y="545673"/>
                  </a:lnTo>
                  <a:lnTo>
                    <a:pt x="349420" y="276206"/>
                  </a:lnTo>
                  <a:lnTo>
                    <a:pt x="349420" y="269727"/>
                  </a:lnTo>
                  <a:lnTo>
                    <a:pt x="349420" y="260"/>
                  </a:lnTo>
                  <a:close/>
                </a:path>
              </a:pathLst>
            </a:custGeom>
            <a:solidFill>
              <a:schemeClr val="accent1">
                <a:lumMod val="75000"/>
              </a:schemeClr>
            </a:solidFill>
            <a:ln w="9525" cap="flat">
              <a:noFill/>
              <a:prstDash val="solid"/>
              <a:miter/>
            </a:ln>
          </p:spPr>
          <p:txBody>
            <a:bodyPr rtlCol="0" anchor="ctr"/>
            <a:lstStyle/>
            <a:p>
              <a:pPr defTabSz="685715"/>
              <a:endParaRPr lang="en-US" sz="1350">
                <a:solidFill>
                  <a:prstClr val="black"/>
                </a:solidFill>
                <a:latin typeface="Arial"/>
              </a:endParaRPr>
            </a:p>
          </p:txBody>
        </p:sp>
      </p:grpSp>
      <p:grpSp>
        <p:nvGrpSpPr>
          <p:cNvPr id="12" name="Group 11">
            <a:extLst>
              <a:ext uri="{FF2B5EF4-FFF2-40B4-BE49-F238E27FC236}">
                <a16:creationId xmlns:a16="http://schemas.microsoft.com/office/drawing/2014/main" id="{84AB299D-12B9-46D3-A5FF-DA39C6242B4B}"/>
              </a:ext>
            </a:extLst>
          </p:cNvPr>
          <p:cNvGrpSpPr/>
          <p:nvPr/>
        </p:nvGrpSpPr>
        <p:grpSpPr>
          <a:xfrm>
            <a:off x="784300" y="3304386"/>
            <a:ext cx="2081448" cy="2720150"/>
            <a:chOff x="1126074" y="2670966"/>
            <a:chExt cx="2734161" cy="3573152"/>
          </a:xfrm>
        </p:grpSpPr>
        <p:sp>
          <p:nvSpPr>
            <p:cNvPr id="18" name="Freeform 15">
              <a:extLst>
                <a:ext uri="{FF2B5EF4-FFF2-40B4-BE49-F238E27FC236}">
                  <a16:creationId xmlns:a16="http://schemas.microsoft.com/office/drawing/2014/main" id="{CA7407F4-C03D-4AF6-A332-92AC9B19029B}"/>
                </a:ext>
              </a:extLst>
            </p:cNvPr>
            <p:cNvSpPr/>
            <p:nvPr/>
          </p:nvSpPr>
          <p:spPr>
            <a:xfrm rot="1258431">
              <a:off x="3177475" y="3781009"/>
              <a:ext cx="682760" cy="881775"/>
            </a:xfrm>
            <a:custGeom>
              <a:avLst/>
              <a:gdLst>
                <a:gd name="connsiteX0" fmla="*/ 237850 w 650123"/>
                <a:gd name="connsiteY0" fmla="*/ 850974 h 866830"/>
                <a:gd name="connsiteX1" fmla="*/ 0 w 650123"/>
                <a:gd name="connsiteY1" fmla="*/ 63427 h 866830"/>
                <a:gd name="connsiteX2" fmla="*/ 153281 w 650123"/>
                <a:gd name="connsiteY2" fmla="*/ 184994 h 866830"/>
                <a:gd name="connsiteX3" fmla="*/ 216708 w 650123"/>
                <a:gd name="connsiteY3" fmla="*/ 5286 h 866830"/>
                <a:gd name="connsiteX4" fmla="*/ 317133 w 650123"/>
                <a:gd name="connsiteY4" fmla="*/ 184994 h 866830"/>
                <a:gd name="connsiteX5" fmla="*/ 359418 w 650123"/>
                <a:gd name="connsiteY5" fmla="*/ 0 h 866830"/>
                <a:gd name="connsiteX6" fmla="*/ 475700 w 650123"/>
                <a:gd name="connsiteY6" fmla="*/ 126853 h 866830"/>
                <a:gd name="connsiteX7" fmla="*/ 539126 w 650123"/>
                <a:gd name="connsiteY7" fmla="*/ 36999 h 866830"/>
                <a:gd name="connsiteX8" fmla="*/ 650123 w 650123"/>
                <a:gd name="connsiteY8" fmla="*/ 866830 h 866830"/>
                <a:gd name="connsiteX9" fmla="*/ 237850 w 650123"/>
                <a:gd name="connsiteY9" fmla="*/ 850974 h 866830"/>
                <a:gd name="connsiteX0" fmla="*/ 197028 w 609301"/>
                <a:gd name="connsiteY0" fmla="*/ 850974 h 866830"/>
                <a:gd name="connsiteX1" fmla="*/ 0 w 609301"/>
                <a:gd name="connsiteY1" fmla="*/ 60706 h 866830"/>
                <a:gd name="connsiteX2" fmla="*/ 112459 w 609301"/>
                <a:gd name="connsiteY2" fmla="*/ 184994 h 866830"/>
                <a:gd name="connsiteX3" fmla="*/ 175886 w 609301"/>
                <a:gd name="connsiteY3" fmla="*/ 5286 h 866830"/>
                <a:gd name="connsiteX4" fmla="*/ 276311 w 609301"/>
                <a:gd name="connsiteY4" fmla="*/ 184994 h 866830"/>
                <a:gd name="connsiteX5" fmla="*/ 318596 w 609301"/>
                <a:gd name="connsiteY5" fmla="*/ 0 h 866830"/>
                <a:gd name="connsiteX6" fmla="*/ 434878 w 609301"/>
                <a:gd name="connsiteY6" fmla="*/ 126853 h 866830"/>
                <a:gd name="connsiteX7" fmla="*/ 498304 w 609301"/>
                <a:gd name="connsiteY7" fmla="*/ 36999 h 866830"/>
                <a:gd name="connsiteX8" fmla="*/ 609301 w 609301"/>
                <a:gd name="connsiteY8" fmla="*/ 866830 h 866830"/>
                <a:gd name="connsiteX9" fmla="*/ 197028 w 609301"/>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9189 w 621462"/>
                <a:gd name="connsiteY0" fmla="*/ 850974 h 866830"/>
                <a:gd name="connsiteX1" fmla="*/ 12161 w 621462"/>
                <a:gd name="connsiteY1" fmla="*/ 60706 h 866830"/>
                <a:gd name="connsiteX2" fmla="*/ 124620 w 621462"/>
                <a:gd name="connsiteY2" fmla="*/ 184994 h 866830"/>
                <a:gd name="connsiteX3" fmla="*/ 188047 w 621462"/>
                <a:gd name="connsiteY3" fmla="*/ 5286 h 866830"/>
                <a:gd name="connsiteX4" fmla="*/ 288472 w 621462"/>
                <a:gd name="connsiteY4" fmla="*/ 184994 h 866830"/>
                <a:gd name="connsiteX5" fmla="*/ 330757 w 621462"/>
                <a:gd name="connsiteY5" fmla="*/ 0 h 866830"/>
                <a:gd name="connsiteX6" fmla="*/ 447039 w 621462"/>
                <a:gd name="connsiteY6" fmla="*/ 126853 h 866830"/>
                <a:gd name="connsiteX7" fmla="*/ 510465 w 621462"/>
                <a:gd name="connsiteY7" fmla="*/ 36999 h 866830"/>
                <a:gd name="connsiteX8" fmla="*/ 621462 w 621462"/>
                <a:gd name="connsiteY8" fmla="*/ 866830 h 866830"/>
                <a:gd name="connsiteX9" fmla="*/ 209189 w 621462"/>
                <a:gd name="connsiteY9" fmla="*/ 850974 h 866830"/>
                <a:gd name="connsiteX0" fmla="*/ 160744 w 624724"/>
                <a:gd name="connsiteY0" fmla="*/ 812874 h 866830"/>
                <a:gd name="connsiteX1" fmla="*/ 15423 w 624724"/>
                <a:gd name="connsiteY1" fmla="*/ 60706 h 866830"/>
                <a:gd name="connsiteX2" fmla="*/ 127882 w 624724"/>
                <a:gd name="connsiteY2" fmla="*/ 184994 h 866830"/>
                <a:gd name="connsiteX3" fmla="*/ 191309 w 624724"/>
                <a:gd name="connsiteY3" fmla="*/ 5286 h 866830"/>
                <a:gd name="connsiteX4" fmla="*/ 291734 w 624724"/>
                <a:gd name="connsiteY4" fmla="*/ 184994 h 866830"/>
                <a:gd name="connsiteX5" fmla="*/ 334019 w 624724"/>
                <a:gd name="connsiteY5" fmla="*/ 0 h 866830"/>
                <a:gd name="connsiteX6" fmla="*/ 450301 w 624724"/>
                <a:gd name="connsiteY6" fmla="*/ 126853 h 866830"/>
                <a:gd name="connsiteX7" fmla="*/ 513727 w 624724"/>
                <a:gd name="connsiteY7" fmla="*/ 36999 h 866830"/>
                <a:gd name="connsiteX8" fmla="*/ 624724 w 624724"/>
                <a:gd name="connsiteY8" fmla="*/ 866830 h 866830"/>
                <a:gd name="connsiteX9" fmla="*/ 160744 w 624724"/>
                <a:gd name="connsiteY9" fmla="*/ 812874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9190 w 621463"/>
                <a:gd name="connsiteY0" fmla="*/ 864582 h 866830"/>
                <a:gd name="connsiteX1" fmla="*/ 12162 w 621463"/>
                <a:gd name="connsiteY1" fmla="*/ 60706 h 866830"/>
                <a:gd name="connsiteX2" fmla="*/ 124621 w 621463"/>
                <a:gd name="connsiteY2" fmla="*/ 184994 h 866830"/>
                <a:gd name="connsiteX3" fmla="*/ 188048 w 621463"/>
                <a:gd name="connsiteY3" fmla="*/ 5286 h 866830"/>
                <a:gd name="connsiteX4" fmla="*/ 288473 w 621463"/>
                <a:gd name="connsiteY4" fmla="*/ 184994 h 866830"/>
                <a:gd name="connsiteX5" fmla="*/ 330758 w 621463"/>
                <a:gd name="connsiteY5" fmla="*/ 0 h 866830"/>
                <a:gd name="connsiteX6" fmla="*/ 447040 w 621463"/>
                <a:gd name="connsiteY6" fmla="*/ 126853 h 866830"/>
                <a:gd name="connsiteX7" fmla="*/ 510466 w 621463"/>
                <a:gd name="connsiteY7" fmla="*/ 36999 h 866830"/>
                <a:gd name="connsiteX8" fmla="*/ 621463 w 621463"/>
                <a:gd name="connsiteY8" fmla="*/ 866830 h 866830"/>
                <a:gd name="connsiteX9" fmla="*/ 209190 w 621463"/>
                <a:gd name="connsiteY9" fmla="*/ 864582 h 866830"/>
                <a:gd name="connsiteX0" fmla="*/ 209190 w 586084"/>
                <a:gd name="connsiteY0" fmla="*/ 864582 h 869551"/>
                <a:gd name="connsiteX1" fmla="*/ 12162 w 586084"/>
                <a:gd name="connsiteY1" fmla="*/ 60706 h 869551"/>
                <a:gd name="connsiteX2" fmla="*/ 124621 w 586084"/>
                <a:gd name="connsiteY2" fmla="*/ 184994 h 869551"/>
                <a:gd name="connsiteX3" fmla="*/ 188048 w 586084"/>
                <a:gd name="connsiteY3" fmla="*/ 5286 h 869551"/>
                <a:gd name="connsiteX4" fmla="*/ 288473 w 586084"/>
                <a:gd name="connsiteY4" fmla="*/ 184994 h 869551"/>
                <a:gd name="connsiteX5" fmla="*/ 330758 w 586084"/>
                <a:gd name="connsiteY5" fmla="*/ 0 h 869551"/>
                <a:gd name="connsiteX6" fmla="*/ 447040 w 586084"/>
                <a:gd name="connsiteY6" fmla="*/ 126853 h 869551"/>
                <a:gd name="connsiteX7" fmla="*/ 510466 w 586084"/>
                <a:gd name="connsiteY7" fmla="*/ 36999 h 869551"/>
                <a:gd name="connsiteX8" fmla="*/ 586084 w 586084"/>
                <a:gd name="connsiteY8" fmla="*/ 869551 h 869551"/>
                <a:gd name="connsiteX9" fmla="*/ 209190 w 586084"/>
                <a:gd name="connsiteY9" fmla="*/ 864582 h 869551"/>
                <a:gd name="connsiteX0" fmla="*/ 209190 w 602413"/>
                <a:gd name="connsiteY0" fmla="*/ 864582 h 864582"/>
                <a:gd name="connsiteX1" fmla="*/ 12162 w 602413"/>
                <a:gd name="connsiteY1" fmla="*/ 60706 h 864582"/>
                <a:gd name="connsiteX2" fmla="*/ 124621 w 602413"/>
                <a:gd name="connsiteY2" fmla="*/ 184994 h 864582"/>
                <a:gd name="connsiteX3" fmla="*/ 188048 w 602413"/>
                <a:gd name="connsiteY3" fmla="*/ 5286 h 864582"/>
                <a:gd name="connsiteX4" fmla="*/ 288473 w 602413"/>
                <a:gd name="connsiteY4" fmla="*/ 184994 h 864582"/>
                <a:gd name="connsiteX5" fmla="*/ 330758 w 602413"/>
                <a:gd name="connsiteY5" fmla="*/ 0 h 864582"/>
                <a:gd name="connsiteX6" fmla="*/ 447040 w 602413"/>
                <a:gd name="connsiteY6" fmla="*/ 126853 h 864582"/>
                <a:gd name="connsiteX7" fmla="*/ 510466 w 602413"/>
                <a:gd name="connsiteY7" fmla="*/ 36999 h 864582"/>
                <a:gd name="connsiteX8" fmla="*/ 602413 w 602413"/>
                <a:gd name="connsiteY8" fmla="*/ 864109 h 864582"/>
                <a:gd name="connsiteX9" fmla="*/ 209190 w 602413"/>
                <a:gd name="connsiteY9"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9592"/>
                <a:gd name="connsiteY0" fmla="*/ 864582 h 864582"/>
                <a:gd name="connsiteX1" fmla="*/ 12162 w 619592"/>
                <a:gd name="connsiteY1" fmla="*/ 60706 h 864582"/>
                <a:gd name="connsiteX2" fmla="*/ 124621 w 619592"/>
                <a:gd name="connsiteY2" fmla="*/ 184994 h 864582"/>
                <a:gd name="connsiteX3" fmla="*/ 188048 w 619592"/>
                <a:gd name="connsiteY3" fmla="*/ 5286 h 864582"/>
                <a:gd name="connsiteX4" fmla="*/ 288473 w 619592"/>
                <a:gd name="connsiteY4" fmla="*/ 184994 h 864582"/>
                <a:gd name="connsiteX5" fmla="*/ 330758 w 619592"/>
                <a:gd name="connsiteY5" fmla="*/ 0 h 864582"/>
                <a:gd name="connsiteX6" fmla="*/ 447040 w 619592"/>
                <a:gd name="connsiteY6" fmla="*/ 126853 h 864582"/>
                <a:gd name="connsiteX7" fmla="*/ 510466 w 619592"/>
                <a:gd name="connsiteY7" fmla="*/ 36999 h 864582"/>
                <a:gd name="connsiteX8" fmla="*/ 618742 w 619592"/>
                <a:gd name="connsiteY8" fmla="*/ 578595 h 864582"/>
                <a:gd name="connsiteX9" fmla="*/ 602413 w 619592"/>
                <a:gd name="connsiteY9" fmla="*/ 864109 h 864582"/>
                <a:gd name="connsiteX10" fmla="*/ 209190 w 619592"/>
                <a:gd name="connsiteY10" fmla="*/ 864582 h 864582"/>
                <a:gd name="connsiteX0" fmla="*/ 209190 w 620629"/>
                <a:gd name="connsiteY0" fmla="*/ 864582 h 864582"/>
                <a:gd name="connsiteX1" fmla="*/ 12162 w 620629"/>
                <a:gd name="connsiteY1" fmla="*/ 60706 h 864582"/>
                <a:gd name="connsiteX2" fmla="*/ 124621 w 620629"/>
                <a:gd name="connsiteY2" fmla="*/ 184994 h 864582"/>
                <a:gd name="connsiteX3" fmla="*/ 188048 w 620629"/>
                <a:gd name="connsiteY3" fmla="*/ 5286 h 864582"/>
                <a:gd name="connsiteX4" fmla="*/ 288473 w 620629"/>
                <a:gd name="connsiteY4" fmla="*/ 184994 h 864582"/>
                <a:gd name="connsiteX5" fmla="*/ 330758 w 620629"/>
                <a:gd name="connsiteY5" fmla="*/ 0 h 864582"/>
                <a:gd name="connsiteX6" fmla="*/ 447040 w 620629"/>
                <a:gd name="connsiteY6" fmla="*/ 126853 h 864582"/>
                <a:gd name="connsiteX7" fmla="*/ 510466 w 620629"/>
                <a:gd name="connsiteY7" fmla="*/ 36999 h 864582"/>
                <a:gd name="connsiteX8" fmla="*/ 618742 w 620629"/>
                <a:gd name="connsiteY8" fmla="*/ 578595 h 864582"/>
                <a:gd name="connsiteX9" fmla="*/ 602413 w 620629"/>
                <a:gd name="connsiteY9" fmla="*/ 864109 h 864582"/>
                <a:gd name="connsiteX10" fmla="*/ 209190 w 620629"/>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47040 w 618745"/>
                <a:gd name="connsiteY6" fmla="*/ 126853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82"/>
                <a:gd name="connsiteY0" fmla="*/ 864582 h 864582"/>
                <a:gd name="connsiteX1" fmla="*/ 12162 w 618782"/>
                <a:gd name="connsiteY1" fmla="*/ 60706 h 864582"/>
                <a:gd name="connsiteX2" fmla="*/ 124621 w 618782"/>
                <a:gd name="connsiteY2" fmla="*/ 184994 h 864582"/>
                <a:gd name="connsiteX3" fmla="*/ 188048 w 618782"/>
                <a:gd name="connsiteY3" fmla="*/ 5286 h 864582"/>
                <a:gd name="connsiteX4" fmla="*/ 288473 w 618782"/>
                <a:gd name="connsiteY4" fmla="*/ 184994 h 864582"/>
                <a:gd name="connsiteX5" fmla="*/ 330758 w 618782"/>
                <a:gd name="connsiteY5" fmla="*/ 0 h 864582"/>
                <a:gd name="connsiteX6" fmla="*/ 430711 w 618782"/>
                <a:gd name="connsiteY6" fmla="*/ 121410 h 864582"/>
                <a:gd name="connsiteX7" fmla="*/ 510466 w 618782"/>
                <a:gd name="connsiteY7" fmla="*/ 36999 h 864582"/>
                <a:gd name="connsiteX8" fmla="*/ 618742 w 618782"/>
                <a:gd name="connsiteY8" fmla="*/ 578595 h 864582"/>
                <a:gd name="connsiteX9" fmla="*/ 602413 w 618782"/>
                <a:gd name="connsiteY9" fmla="*/ 864109 h 864582"/>
                <a:gd name="connsiteX10" fmla="*/ 209190 w 618782"/>
                <a:gd name="connsiteY10" fmla="*/ 864582 h 864582"/>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12601 w 622193"/>
                <a:gd name="connsiteY0" fmla="*/ 864666 h 864666"/>
                <a:gd name="connsiteX1" fmla="*/ 15573 w 622193"/>
                <a:gd name="connsiteY1" fmla="*/ 60790 h 864666"/>
                <a:gd name="connsiteX2" fmla="*/ 128032 w 622193"/>
                <a:gd name="connsiteY2" fmla="*/ 185078 h 864666"/>
                <a:gd name="connsiteX3" fmla="*/ 191459 w 622193"/>
                <a:gd name="connsiteY3" fmla="*/ 5370 h 864666"/>
                <a:gd name="connsiteX4" fmla="*/ 278277 w 622193"/>
                <a:gd name="connsiteY4" fmla="*/ 144257 h 864666"/>
                <a:gd name="connsiteX5" fmla="*/ 334169 w 622193"/>
                <a:gd name="connsiteY5" fmla="*/ 84 h 864666"/>
                <a:gd name="connsiteX6" fmla="*/ 434122 w 622193"/>
                <a:gd name="connsiteY6" fmla="*/ 121494 h 864666"/>
                <a:gd name="connsiteX7" fmla="*/ 513877 w 622193"/>
                <a:gd name="connsiteY7" fmla="*/ 37083 h 864666"/>
                <a:gd name="connsiteX8" fmla="*/ 622153 w 622193"/>
                <a:gd name="connsiteY8" fmla="*/ 578679 h 864666"/>
                <a:gd name="connsiteX9" fmla="*/ 605824 w 622193"/>
                <a:gd name="connsiteY9" fmla="*/ 864193 h 864666"/>
                <a:gd name="connsiteX10" fmla="*/ 212601 w 622193"/>
                <a:gd name="connsiteY10" fmla="*/ 864666 h 864666"/>
                <a:gd name="connsiteX0" fmla="*/ 198912 w 608504"/>
                <a:gd name="connsiteY0" fmla="*/ 864666 h 864666"/>
                <a:gd name="connsiteX1" fmla="*/ 28798 w 608504"/>
                <a:gd name="connsiteY1" fmla="*/ 510643 h 864666"/>
                <a:gd name="connsiteX2" fmla="*/ 1884 w 608504"/>
                <a:gd name="connsiteY2" fmla="*/ 60790 h 864666"/>
                <a:gd name="connsiteX3" fmla="*/ 114343 w 608504"/>
                <a:gd name="connsiteY3" fmla="*/ 185078 h 864666"/>
                <a:gd name="connsiteX4" fmla="*/ 177770 w 608504"/>
                <a:gd name="connsiteY4" fmla="*/ 5370 h 864666"/>
                <a:gd name="connsiteX5" fmla="*/ 264588 w 608504"/>
                <a:gd name="connsiteY5" fmla="*/ 144257 h 864666"/>
                <a:gd name="connsiteX6" fmla="*/ 320480 w 608504"/>
                <a:gd name="connsiteY6" fmla="*/ 84 h 864666"/>
                <a:gd name="connsiteX7" fmla="*/ 420433 w 608504"/>
                <a:gd name="connsiteY7" fmla="*/ 121494 h 864666"/>
                <a:gd name="connsiteX8" fmla="*/ 500188 w 608504"/>
                <a:gd name="connsiteY8" fmla="*/ 37083 h 864666"/>
                <a:gd name="connsiteX9" fmla="*/ 608464 w 608504"/>
                <a:gd name="connsiteY9" fmla="*/ 578679 h 864666"/>
                <a:gd name="connsiteX10" fmla="*/ 592135 w 608504"/>
                <a:gd name="connsiteY10" fmla="*/ 864193 h 864666"/>
                <a:gd name="connsiteX11" fmla="*/ 198912 w 608504"/>
                <a:gd name="connsiteY11" fmla="*/ 864666 h 864666"/>
                <a:gd name="connsiteX0" fmla="*/ 201622 w 611214"/>
                <a:gd name="connsiteY0" fmla="*/ 864666 h 864666"/>
                <a:gd name="connsiteX1" fmla="*/ 31508 w 611214"/>
                <a:gd name="connsiteY1" fmla="*/ 510643 h 864666"/>
                <a:gd name="connsiteX2" fmla="*/ 4594 w 611214"/>
                <a:gd name="connsiteY2" fmla="*/ 60790 h 864666"/>
                <a:gd name="connsiteX3" fmla="*/ 117053 w 611214"/>
                <a:gd name="connsiteY3" fmla="*/ 185078 h 864666"/>
                <a:gd name="connsiteX4" fmla="*/ 180480 w 611214"/>
                <a:gd name="connsiteY4" fmla="*/ 5370 h 864666"/>
                <a:gd name="connsiteX5" fmla="*/ 267298 w 611214"/>
                <a:gd name="connsiteY5" fmla="*/ 144257 h 864666"/>
                <a:gd name="connsiteX6" fmla="*/ 323190 w 611214"/>
                <a:gd name="connsiteY6" fmla="*/ 84 h 864666"/>
                <a:gd name="connsiteX7" fmla="*/ 423143 w 611214"/>
                <a:gd name="connsiteY7" fmla="*/ 121494 h 864666"/>
                <a:gd name="connsiteX8" fmla="*/ 502898 w 611214"/>
                <a:gd name="connsiteY8" fmla="*/ 37083 h 864666"/>
                <a:gd name="connsiteX9" fmla="*/ 611174 w 611214"/>
                <a:gd name="connsiteY9" fmla="*/ 578679 h 864666"/>
                <a:gd name="connsiteX10" fmla="*/ 594845 w 611214"/>
                <a:gd name="connsiteY10" fmla="*/ 864193 h 864666"/>
                <a:gd name="connsiteX11" fmla="*/ 201622 w 611214"/>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6998 w 641159"/>
                <a:gd name="connsiteY3" fmla="*/ 185078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4276 w 641159"/>
                <a:gd name="connsiteY3" fmla="*/ 138814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197525 w 641159"/>
                <a:gd name="connsiteY1" fmla="*/ 793672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57487 w 667079"/>
                <a:gd name="connsiteY0" fmla="*/ 864666 h 864666"/>
                <a:gd name="connsiteX1" fmla="*/ 228888 w 667079"/>
                <a:gd name="connsiteY1" fmla="*/ 801837 h 864666"/>
                <a:gd name="connsiteX2" fmla="*/ 125473 w 667079"/>
                <a:gd name="connsiteY2" fmla="*/ 807279 h 864666"/>
                <a:gd name="connsiteX3" fmla="*/ 288 w 667079"/>
                <a:gd name="connsiteY3" fmla="*/ 595007 h 864666"/>
                <a:gd name="connsiteX4" fmla="*/ 87373 w 667079"/>
                <a:gd name="connsiteY4" fmla="*/ 510643 h 864666"/>
                <a:gd name="connsiteX5" fmla="*/ 60459 w 667079"/>
                <a:gd name="connsiteY5" fmla="*/ 60790 h 864666"/>
                <a:gd name="connsiteX6" fmla="*/ 181082 w 667079"/>
                <a:gd name="connsiteY6" fmla="*/ 130650 h 864666"/>
                <a:gd name="connsiteX7" fmla="*/ 236345 w 667079"/>
                <a:gd name="connsiteY7" fmla="*/ 5370 h 864666"/>
                <a:gd name="connsiteX8" fmla="*/ 323163 w 667079"/>
                <a:gd name="connsiteY8" fmla="*/ 117043 h 864666"/>
                <a:gd name="connsiteX9" fmla="*/ 379055 w 667079"/>
                <a:gd name="connsiteY9" fmla="*/ 84 h 864666"/>
                <a:gd name="connsiteX10" fmla="*/ 479008 w 667079"/>
                <a:gd name="connsiteY10" fmla="*/ 121494 h 864666"/>
                <a:gd name="connsiteX11" fmla="*/ 558763 w 667079"/>
                <a:gd name="connsiteY11" fmla="*/ 37083 h 864666"/>
                <a:gd name="connsiteX12" fmla="*/ 667039 w 667079"/>
                <a:gd name="connsiteY12" fmla="*/ 578679 h 864666"/>
                <a:gd name="connsiteX13" fmla="*/ 650710 w 667079"/>
                <a:gd name="connsiteY13" fmla="*/ 864193 h 864666"/>
                <a:gd name="connsiteX14" fmla="*/ 257487 w 667079"/>
                <a:gd name="connsiteY14" fmla="*/ 864666 h 864666"/>
                <a:gd name="connsiteX0" fmla="*/ 260201 w 669793"/>
                <a:gd name="connsiteY0" fmla="*/ 864666 h 864666"/>
                <a:gd name="connsiteX1" fmla="*/ 231602 w 669793"/>
                <a:gd name="connsiteY1" fmla="*/ 801837 h 864666"/>
                <a:gd name="connsiteX2" fmla="*/ 128187 w 669793"/>
                <a:gd name="connsiteY2" fmla="*/ 807279 h 864666"/>
                <a:gd name="connsiteX3" fmla="*/ 281 w 669793"/>
                <a:gd name="connsiteY3" fmla="*/ 526971 h 864666"/>
                <a:gd name="connsiteX4" fmla="*/ 90087 w 669793"/>
                <a:gd name="connsiteY4" fmla="*/ 510643 h 864666"/>
                <a:gd name="connsiteX5" fmla="*/ 63173 w 669793"/>
                <a:gd name="connsiteY5" fmla="*/ 60790 h 864666"/>
                <a:gd name="connsiteX6" fmla="*/ 183796 w 669793"/>
                <a:gd name="connsiteY6" fmla="*/ 130650 h 864666"/>
                <a:gd name="connsiteX7" fmla="*/ 239059 w 669793"/>
                <a:gd name="connsiteY7" fmla="*/ 5370 h 864666"/>
                <a:gd name="connsiteX8" fmla="*/ 325877 w 669793"/>
                <a:gd name="connsiteY8" fmla="*/ 117043 h 864666"/>
                <a:gd name="connsiteX9" fmla="*/ 381769 w 669793"/>
                <a:gd name="connsiteY9" fmla="*/ 84 h 864666"/>
                <a:gd name="connsiteX10" fmla="*/ 481722 w 669793"/>
                <a:gd name="connsiteY10" fmla="*/ 121494 h 864666"/>
                <a:gd name="connsiteX11" fmla="*/ 561477 w 669793"/>
                <a:gd name="connsiteY11" fmla="*/ 37083 h 864666"/>
                <a:gd name="connsiteX12" fmla="*/ 669753 w 669793"/>
                <a:gd name="connsiteY12" fmla="*/ 578679 h 864666"/>
                <a:gd name="connsiteX13" fmla="*/ 653424 w 669793"/>
                <a:gd name="connsiteY13" fmla="*/ 864193 h 864666"/>
                <a:gd name="connsiteX14" fmla="*/ 260201 w 669793"/>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69512" h="864666">
                  <a:moveTo>
                    <a:pt x="259920" y="864666"/>
                  </a:moveTo>
                  <a:cubicBezTo>
                    <a:pt x="237695" y="826606"/>
                    <a:pt x="245159" y="825008"/>
                    <a:pt x="231321" y="801837"/>
                  </a:cubicBezTo>
                  <a:cubicBezTo>
                    <a:pt x="184826" y="794994"/>
                    <a:pt x="202292" y="803651"/>
                    <a:pt x="127906" y="807279"/>
                  </a:cubicBezTo>
                  <a:cubicBezTo>
                    <a:pt x="107042" y="780972"/>
                    <a:pt x="6350" y="576410"/>
                    <a:pt x="0" y="526971"/>
                  </a:cubicBezTo>
                  <a:cubicBezTo>
                    <a:pt x="58964" y="502024"/>
                    <a:pt x="28977" y="523479"/>
                    <a:pt x="89806" y="510643"/>
                  </a:cubicBezTo>
                  <a:cubicBezTo>
                    <a:pt x="46082" y="333121"/>
                    <a:pt x="-8516" y="81486"/>
                    <a:pt x="62892" y="60790"/>
                  </a:cubicBezTo>
                  <a:cubicBezTo>
                    <a:pt x="138478" y="39627"/>
                    <a:pt x="162358" y="62006"/>
                    <a:pt x="183515" y="130650"/>
                  </a:cubicBezTo>
                  <a:cubicBezTo>
                    <a:pt x="185607" y="62583"/>
                    <a:pt x="163207" y="19009"/>
                    <a:pt x="238778" y="5370"/>
                  </a:cubicBezTo>
                  <a:cubicBezTo>
                    <a:pt x="335937" y="-2341"/>
                    <a:pt x="301811" y="117924"/>
                    <a:pt x="325596" y="117043"/>
                  </a:cubicBezTo>
                  <a:cubicBezTo>
                    <a:pt x="328806" y="55378"/>
                    <a:pt x="299358" y="7320"/>
                    <a:pt x="381488" y="84"/>
                  </a:cubicBezTo>
                  <a:cubicBezTo>
                    <a:pt x="488285" y="-2989"/>
                    <a:pt x="459008" y="78303"/>
                    <a:pt x="481441" y="121494"/>
                  </a:cubicBezTo>
                  <a:cubicBezTo>
                    <a:pt x="497140" y="80657"/>
                    <a:pt x="482904" y="31655"/>
                    <a:pt x="561196" y="37083"/>
                  </a:cubicBezTo>
                  <a:cubicBezTo>
                    <a:pt x="672580" y="39816"/>
                    <a:pt x="669666" y="488862"/>
                    <a:pt x="669472" y="578679"/>
                  </a:cubicBezTo>
                  <a:cubicBezTo>
                    <a:pt x="666751" y="690178"/>
                    <a:pt x="672193" y="766300"/>
                    <a:pt x="653143" y="864193"/>
                  </a:cubicBezTo>
                  <a:cubicBezTo>
                    <a:pt x="514812" y="859815"/>
                    <a:pt x="460845" y="856509"/>
                    <a:pt x="259920" y="86466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15"/>
              <a:endParaRPr lang="ko-KR" altLang="en-US" sz="2026" dirty="0">
                <a:solidFill>
                  <a:prstClr val="white"/>
                </a:solidFill>
                <a:latin typeface="Arial"/>
              </a:endParaRPr>
            </a:p>
          </p:txBody>
        </p:sp>
        <p:sp>
          <p:nvSpPr>
            <p:cNvPr id="13" name="Freeform 18">
              <a:extLst>
                <a:ext uri="{FF2B5EF4-FFF2-40B4-BE49-F238E27FC236}">
                  <a16:creationId xmlns:a16="http://schemas.microsoft.com/office/drawing/2014/main" id="{36C19356-2709-4D4D-B922-7AA6298EEBA4}"/>
                </a:ext>
              </a:extLst>
            </p:cNvPr>
            <p:cNvSpPr>
              <a:spLocks/>
            </p:cNvSpPr>
            <p:nvPr/>
          </p:nvSpPr>
          <p:spPr bwMode="auto">
            <a:xfrm rot="20940928" flipH="1">
              <a:off x="1126074" y="2670966"/>
              <a:ext cx="1656184" cy="1909514"/>
            </a:xfrm>
            <a:custGeom>
              <a:avLst/>
              <a:gdLst>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697686 w 1656184"/>
                <a:gd name="connsiteY95" fmla="*/ 1708838 h 1909514"/>
                <a:gd name="connsiteX96" fmla="*/ 1413007 w 1656184"/>
                <a:gd name="connsiteY96" fmla="*/ 1487444 h 1909514"/>
                <a:gd name="connsiteX97" fmla="*/ 1412429 w 1656184"/>
                <a:gd name="connsiteY97" fmla="*/ 1485195 h 1909514"/>
                <a:gd name="connsiteX98" fmla="*/ 1405111 w 1656184"/>
                <a:gd name="connsiteY98" fmla="*/ 1455538 h 1909514"/>
                <a:gd name="connsiteX99" fmla="*/ 1398918 w 1656184"/>
                <a:gd name="connsiteY99" fmla="*/ 1425881 h 1909514"/>
                <a:gd name="connsiteX100" fmla="*/ 1394978 w 1656184"/>
                <a:gd name="connsiteY100" fmla="*/ 1398549 h 1909514"/>
                <a:gd name="connsiteX101" fmla="*/ 1392163 w 1656184"/>
                <a:gd name="connsiteY101" fmla="*/ 1372381 h 1909514"/>
                <a:gd name="connsiteX102" fmla="*/ 1391037 w 1656184"/>
                <a:gd name="connsiteY102" fmla="*/ 1350865 h 1909514"/>
                <a:gd name="connsiteX103" fmla="*/ 1392163 w 1656184"/>
                <a:gd name="connsiteY103" fmla="*/ 1332837 h 1909514"/>
                <a:gd name="connsiteX104" fmla="*/ 1401171 w 1656184"/>
                <a:gd name="connsiteY104" fmla="*/ 1295039 h 1909514"/>
                <a:gd name="connsiteX105" fmla="*/ 1412429 w 1656184"/>
                <a:gd name="connsiteY105" fmla="*/ 1260148 h 1909514"/>
                <a:gd name="connsiteX106" fmla="*/ 1426503 w 1656184"/>
                <a:gd name="connsiteY106" fmla="*/ 1227001 h 1909514"/>
                <a:gd name="connsiteX107" fmla="*/ 1443954 w 1656184"/>
                <a:gd name="connsiteY107" fmla="*/ 1197926 h 1909514"/>
                <a:gd name="connsiteX108" fmla="*/ 1469849 w 1656184"/>
                <a:gd name="connsiteY108" fmla="*/ 1161872 h 1909514"/>
                <a:gd name="connsiteX109" fmla="*/ 1496308 w 1656184"/>
                <a:gd name="connsiteY109" fmla="*/ 1125818 h 1909514"/>
                <a:gd name="connsiteX110" fmla="*/ 1522767 w 1656184"/>
                <a:gd name="connsiteY110" fmla="*/ 1090926 h 1909514"/>
                <a:gd name="connsiteX111" fmla="*/ 1549788 w 1656184"/>
                <a:gd name="connsiteY111" fmla="*/ 1053710 h 1909514"/>
                <a:gd name="connsiteX112" fmla="*/ 1573995 w 1656184"/>
                <a:gd name="connsiteY112" fmla="*/ 1015911 h 1909514"/>
                <a:gd name="connsiteX113" fmla="*/ 1597637 w 1656184"/>
                <a:gd name="connsiteY113" fmla="*/ 976949 h 1909514"/>
                <a:gd name="connsiteX114" fmla="*/ 1617341 w 1656184"/>
                <a:gd name="connsiteY114" fmla="*/ 934499 h 1909514"/>
                <a:gd name="connsiteX115" fmla="*/ 1633666 w 1656184"/>
                <a:gd name="connsiteY115" fmla="*/ 889140 h 1909514"/>
                <a:gd name="connsiteX116" fmla="*/ 1646051 w 1656184"/>
                <a:gd name="connsiteY116" fmla="*/ 836222 h 1909514"/>
                <a:gd name="connsiteX117" fmla="*/ 1652807 w 1656184"/>
                <a:gd name="connsiteY117" fmla="*/ 782141 h 1909514"/>
                <a:gd name="connsiteX118" fmla="*/ 1656184 w 1656184"/>
                <a:gd name="connsiteY118" fmla="*/ 726897 h 1909514"/>
                <a:gd name="connsiteX119" fmla="*/ 1655059 w 1656184"/>
                <a:gd name="connsiteY119" fmla="*/ 671072 h 1909514"/>
                <a:gd name="connsiteX120" fmla="*/ 1651118 w 1656184"/>
                <a:gd name="connsiteY120" fmla="*/ 616409 h 1909514"/>
                <a:gd name="connsiteX121" fmla="*/ 1642674 w 1656184"/>
                <a:gd name="connsiteY121" fmla="*/ 563490 h 1909514"/>
                <a:gd name="connsiteX122" fmla="*/ 1631415 w 1656184"/>
                <a:gd name="connsiteY122" fmla="*/ 511736 h 1909514"/>
                <a:gd name="connsiteX123" fmla="*/ 1617341 w 1656184"/>
                <a:gd name="connsiteY123" fmla="*/ 464051 h 1909514"/>
                <a:gd name="connsiteX124" fmla="*/ 1601579 w 1656184"/>
                <a:gd name="connsiteY124" fmla="*/ 420438 h 1909514"/>
                <a:gd name="connsiteX125" fmla="*/ 1583565 w 1656184"/>
                <a:gd name="connsiteY125" fmla="*/ 381475 h 1909514"/>
                <a:gd name="connsiteX126" fmla="*/ 1556543 w 1656184"/>
                <a:gd name="connsiteY126" fmla="*/ 334954 h 1909514"/>
                <a:gd name="connsiteX127" fmla="*/ 1527270 w 1656184"/>
                <a:gd name="connsiteY127" fmla="*/ 290759 h 1909514"/>
                <a:gd name="connsiteX128" fmla="*/ 1494056 w 1656184"/>
                <a:gd name="connsiteY128" fmla="*/ 249471 h 1909514"/>
                <a:gd name="connsiteX129" fmla="*/ 1458590 w 1656184"/>
                <a:gd name="connsiteY129" fmla="*/ 209928 h 1909514"/>
                <a:gd name="connsiteX130" fmla="*/ 1419747 w 1656184"/>
                <a:gd name="connsiteY130" fmla="*/ 174455 h 1909514"/>
                <a:gd name="connsiteX131" fmla="*/ 1376400 w 1656184"/>
                <a:gd name="connsiteY131" fmla="*/ 141309 h 1909514"/>
                <a:gd name="connsiteX132" fmla="*/ 1331365 w 1656184"/>
                <a:gd name="connsiteY132" fmla="*/ 111652 h 1909514"/>
                <a:gd name="connsiteX133" fmla="*/ 1283515 w 1656184"/>
                <a:gd name="connsiteY133" fmla="*/ 85483 h 1909514"/>
                <a:gd name="connsiteX134" fmla="*/ 1231161 w 1656184"/>
                <a:gd name="connsiteY134" fmla="*/ 63386 h 1909514"/>
                <a:gd name="connsiteX135" fmla="*/ 1177119 w 1656184"/>
                <a:gd name="connsiteY135" fmla="*/ 43033 h 1909514"/>
                <a:gd name="connsiteX136" fmla="*/ 1118572 w 1656184"/>
                <a:gd name="connsiteY136" fmla="*/ 27332 h 1909514"/>
                <a:gd name="connsiteX137" fmla="*/ 1057210 w 1656184"/>
                <a:gd name="connsiteY137" fmla="*/ 14538 h 1909514"/>
                <a:gd name="connsiteX138" fmla="*/ 993036 w 1656184"/>
                <a:gd name="connsiteY138" fmla="*/ 5815 h 1909514"/>
                <a:gd name="connsiteX139" fmla="*/ 925482 w 1656184"/>
                <a:gd name="connsiteY139" fmla="*/ 582 h 1909514"/>
                <a:gd name="connsiteX140" fmla="*/ 853425 w 1656184"/>
                <a:gd name="connsiteY140"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1413007 w 1656184"/>
                <a:gd name="connsiteY95" fmla="*/ 1487444 h 1909514"/>
                <a:gd name="connsiteX96" fmla="*/ 1412429 w 1656184"/>
                <a:gd name="connsiteY96" fmla="*/ 1485195 h 1909514"/>
                <a:gd name="connsiteX97" fmla="*/ 1405111 w 1656184"/>
                <a:gd name="connsiteY97" fmla="*/ 1455538 h 1909514"/>
                <a:gd name="connsiteX98" fmla="*/ 1398918 w 1656184"/>
                <a:gd name="connsiteY98" fmla="*/ 1425881 h 1909514"/>
                <a:gd name="connsiteX99" fmla="*/ 1394978 w 1656184"/>
                <a:gd name="connsiteY99" fmla="*/ 1398549 h 1909514"/>
                <a:gd name="connsiteX100" fmla="*/ 1392163 w 1656184"/>
                <a:gd name="connsiteY100" fmla="*/ 1372381 h 1909514"/>
                <a:gd name="connsiteX101" fmla="*/ 1391037 w 1656184"/>
                <a:gd name="connsiteY101" fmla="*/ 1350865 h 1909514"/>
                <a:gd name="connsiteX102" fmla="*/ 1392163 w 1656184"/>
                <a:gd name="connsiteY102" fmla="*/ 1332837 h 1909514"/>
                <a:gd name="connsiteX103" fmla="*/ 1401171 w 1656184"/>
                <a:gd name="connsiteY103" fmla="*/ 1295039 h 1909514"/>
                <a:gd name="connsiteX104" fmla="*/ 1412429 w 1656184"/>
                <a:gd name="connsiteY104" fmla="*/ 1260148 h 1909514"/>
                <a:gd name="connsiteX105" fmla="*/ 1426503 w 1656184"/>
                <a:gd name="connsiteY105" fmla="*/ 1227001 h 1909514"/>
                <a:gd name="connsiteX106" fmla="*/ 1443954 w 1656184"/>
                <a:gd name="connsiteY106" fmla="*/ 1197926 h 1909514"/>
                <a:gd name="connsiteX107" fmla="*/ 1469849 w 1656184"/>
                <a:gd name="connsiteY107" fmla="*/ 1161872 h 1909514"/>
                <a:gd name="connsiteX108" fmla="*/ 1496308 w 1656184"/>
                <a:gd name="connsiteY108" fmla="*/ 1125818 h 1909514"/>
                <a:gd name="connsiteX109" fmla="*/ 1522767 w 1656184"/>
                <a:gd name="connsiteY109" fmla="*/ 1090926 h 1909514"/>
                <a:gd name="connsiteX110" fmla="*/ 1549788 w 1656184"/>
                <a:gd name="connsiteY110" fmla="*/ 1053710 h 1909514"/>
                <a:gd name="connsiteX111" fmla="*/ 1573995 w 1656184"/>
                <a:gd name="connsiteY111" fmla="*/ 1015911 h 1909514"/>
                <a:gd name="connsiteX112" fmla="*/ 1597637 w 1656184"/>
                <a:gd name="connsiteY112" fmla="*/ 976949 h 1909514"/>
                <a:gd name="connsiteX113" fmla="*/ 1617341 w 1656184"/>
                <a:gd name="connsiteY113" fmla="*/ 934499 h 1909514"/>
                <a:gd name="connsiteX114" fmla="*/ 1633666 w 1656184"/>
                <a:gd name="connsiteY114" fmla="*/ 889140 h 1909514"/>
                <a:gd name="connsiteX115" fmla="*/ 1646051 w 1656184"/>
                <a:gd name="connsiteY115" fmla="*/ 836222 h 1909514"/>
                <a:gd name="connsiteX116" fmla="*/ 1652807 w 1656184"/>
                <a:gd name="connsiteY116" fmla="*/ 782141 h 1909514"/>
                <a:gd name="connsiteX117" fmla="*/ 1656184 w 1656184"/>
                <a:gd name="connsiteY117" fmla="*/ 726897 h 1909514"/>
                <a:gd name="connsiteX118" fmla="*/ 1655059 w 1656184"/>
                <a:gd name="connsiteY118" fmla="*/ 671072 h 1909514"/>
                <a:gd name="connsiteX119" fmla="*/ 1651118 w 1656184"/>
                <a:gd name="connsiteY119" fmla="*/ 616409 h 1909514"/>
                <a:gd name="connsiteX120" fmla="*/ 1642674 w 1656184"/>
                <a:gd name="connsiteY120" fmla="*/ 563490 h 1909514"/>
                <a:gd name="connsiteX121" fmla="*/ 1631415 w 1656184"/>
                <a:gd name="connsiteY121" fmla="*/ 511736 h 1909514"/>
                <a:gd name="connsiteX122" fmla="*/ 1617341 w 1656184"/>
                <a:gd name="connsiteY122" fmla="*/ 464051 h 1909514"/>
                <a:gd name="connsiteX123" fmla="*/ 1601579 w 1656184"/>
                <a:gd name="connsiteY123" fmla="*/ 420438 h 1909514"/>
                <a:gd name="connsiteX124" fmla="*/ 1583565 w 1656184"/>
                <a:gd name="connsiteY124" fmla="*/ 381475 h 1909514"/>
                <a:gd name="connsiteX125" fmla="*/ 1556543 w 1656184"/>
                <a:gd name="connsiteY125" fmla="*/ 334954 h 1909514"/>
                <a:gd name="connsiteX126" fmla="*/ 1527270 w 1656184"/>
                <a:gd name="connsiteY126" fmla="*/ 290759 h 1909514"/>
                <a:gd name="connsiteX127" fmla="*/ 1494056 w 1656184"/>
                <a:gd name="connsiteY127" fmla="*/ 249471 h 1909514"/>
                <a:gd name="connsiteX128" fmla="*/ 1458590 w 1656184"/>
                <a:gd name="connsiteY128" fmla="*/ 209928 h 1909514"/>
                <a:gd name="connsiteX129" fmla="*/ 1419747 w 1656184"/>
                <a:gd name="connsiteY129" fmla="*/ 174455 h 1909514"/>
                <a:gd name="connsiteX130" fmla="*/ 1376400 w 1656184"/>
                <a:gd name="connsiteY130" fmla="*/ 141309 h 1909514"/>
                <a:gd name="connsiteX131" fmla="*/ 1331365 w 1656184"/>
                <a:gd name="connsiteY131" fmla="*/ 111652 h 1909514"/>
                <a:gd name="connsiteX132" fmla="*/ 1283515 w 1656184"/>
                <a:gd name="connsiteY132" fmla="*/ 85483 h 1909514"/>
                <a:gd name="connsiteX133" fmla="*/ 1231161 w 1656184"/>
                <a:gd name="connsiteY133" fmla="*/ 63386 h 1909514"/>
                <a:gd name="connsiteX134" fmla="*/ 1177119 w 1656184"/>
                <a:gd name="connsiteY134" fmla="*/ 43033 h 1909514"/>
                <a:gd name="connsiteX135" fmla="*/ 1118572 w 1656184"/>
                <a:gd name="connsiteY135" fmla="*/ 27332 h 1909514"/>
                <a:gd name="connsiteX136" fmla="*/ 1057210 w 1656184"/>
                <a:gd name="connsiteY136" fmla="*/ 14538 h 1909514"/>
                <a:gd name="connsiteX137" fmla="*/ 993036 w 1656184"/>
                <a:gd name="connsiteY137" fmla="*/ 5815 h 1909514"/>
                <a:gd name="connsiteX138" fmla="*/ 925482 w 1656184"/>
                <a:gd name="connsiteY138" fmla="*/ 582 h 1909514"/>
                <a:gd name="connsiteX139" fmla="*/ 853425 w 1656184"/>
                <a:gd name="connsiteY139"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1413007 w 1656184"/>
                <a:gd name="connsiteY94" fmla="*/ 1487444 h 1909514"/>
                <a:gd name="connsiteX95" fmla="*/ 1412429 w 1656184"/>
                <a:gd name="connsiteY95" fmla="*/ 1485195 h 1909514"/>
                <a:gd name="connsiteX96" fmla="*/ 1405111 w 1656184"/>
                <a:gd name="connsiteY96" fmla="*/ 1455538 h 1909514"/>
                <a:gd name="connsiteX97" fmla="*/ 1398918 w 1656184"/>
                <a:gd name="connsiteY97" fmla="*/ 1425881 h 1909514"/>
                <a:gd name="connsiteX98" fmla="*/ 1394978 w 1656184"/>
                <a:gd name="connsiteY98" fmla="*/ 1398549 h 1909514"/>
                <a:gd name="connsiteX99" fmla="*/ 1392163 w 1656184"/>
                <a:gd name="connsiteY99" fmla="*/ 1372381 h 1909514"/>
                <a:gd name="connsiteX100" fmla="*/ 1391037 w 1656184"/>
                <a:gd name="connsiteY100" fmla="*/ 1350865 h 1909514"/>
                <a:gd name="connsiteX101" fmla="*/ 1392163 w 1656184"/>
                <a:gd name="connsiteY101" fmla="*/ 1332837 h 1909514"/>
                <a:gd name="connsiteX102" fmla="*/ 1401171 w 1656184"/>
                <a:gd name="connsiteY102" fmla="*/ 1295039 h 1909514"/>
                <a:gd name="connsiteX103" fmla="*/ 1412429 w 1656184"/>
                <a:gd name="connsiteY103" fmla="*/ 1260148 h 1909514"/>
                <a:gd name="connsiteX104" fmla="*/ 1426503 w 1656184"/>
                <a:gd name="connsiteY104" fmla="*/ 1227001 h 1909514"/>
                <a:gd name="connsiteX105" fmla="*/ 1443954 w 1656184"/>
                <a:gd name="connsiteY105" fmla="*/ 1197926 h 1909514"/>
                <a:gd name="connsiteX106" fmla="*/ 1469849 w 1656184"/>
                <a:gd name="connsiteY106" fmla="*/ 1161872 h 1909514"/>
                <a:gd name="connsiteX107" fmla="*/ 1496308 w 1656184"/>
                <a:gd name="connsiteY107" fmla="*/ 1125818 h 1909514"/>
                <a:gd name="connsiteX108" fmla="*/ 1522767 w 1656184"/>
                <a:gd name="connsiteY108" fmla="*/ 1090926 h 1909514"/>
                <a:gd name="connsiteX109" fmla="*/ 1549788 w 1656184"/>
                <a:gd name="connsiteY109" fmla="*/ 1053710 h 1909514"/>
                <a:gd name="connsiteX110" fmla="*/ 1573995 w 1656184"/>
                <a:gd name="connsiteY110" fmla="*/ 1015911 h 1909514"/>
                <a:gd name="connsiteX111" fmla="*/ 1597637 w 1656184"/>
                <a:gd name="connsiteY111" fmla="*/ 976949 h 1909514"/>
                <a:gd name="connsiteX112" fmla="*/ 1617341 w 1656184"/>
                <a:gd name="connsiteY112" fmla="*/ 934499 h 1909514"/>
                <a:gd name="connsiteX113" fmla="*/ 1633666 w 1656184"/>
                <a:gd name="connsiteY113" fmla="*/ 889140 h 1909514"/>
                <a:gd name="connsiteX114" fmla="*/ 1646051 w 1656184"/>
                <a:gd name="connsiteY114" fmla="*/ 836222 h 1909514"/>
                <a:gd name="connsiteX115" fmla="*/ 1652807 w 1656184"/>
                <a:gd name="connsiteY115" fmla="*/ 782141 h 1909514"/>
                <a:gd name="connsiteX116" fmla="*/ 1656184 w 1656184"/>
                <a:gd name="connsiteY116" fmla="*/ 726897 h 1909514"/>
                <a:gd name="connsiteX117" fmla="*/ 1655059 w 1656184"/>
                <a:gd name="connsiteY117" fmla="*/ 671072 h 1909514"/>
                <a:gd name="connsiteX118" fmla="*/ 1651118 w 1656184"/>
                <a:gd name="connsiteY118" fmla="*/ 616409 h 1909514"/>
                <a:gd name="connsiteX119" fmla="*/ 1642674 w 1656184"/>
                <a:gd name="connsiteY119" fmla="*/ 563490 h 1909514"/>
                <a:gd name="connsiteX120" fmla="*/ 1631415 w 1656184"/>
                <a:gd name="connsiteY120" fmla="*/ 511736 h 1909514"/>
                <a:gd name="connsiteX121" fmla="*/ 1617341 w 1656184"/>
                <a:gd name="connsiteY121" fmla="*/ 464051 h 1909514"/>
                <a:gd name="connsiteX122" fmla="*/ 1601579 w 1656184"/>
                <a:gd name="connsiteY122" fmla="*/ 420438 h 1909514"/>
                <a:gd name="connsiteX123" fmla="*/ 1583565 w 1656184"/>
                <a:gd name="connsiteY123" fmla="*/ 381475 h 1909514"/>
                <a:gd name="connsiteX124" fmla="*/ 1556543 w 1656184"/>
                <a:gd name="connsiteY124" fmla="*/ 334954 h 1909514"/>
                <a:gd name="connsiteX125" fmla="*/ 1527270 w 1656184"/>
                <a:gd name="connsiteY125" fmla="*/ 290759 h 1909514"/>
                <a:gd name="connsiteX126" fmla="*/ 1494056 w 1656184"/>
                <a:gd name="connsiteY126" fmla="*/ 249471 h 1909514"/>
                <a:gd name="connsiteX127" fmla="*/ 1458590 w 1656184"/>
                <a:gd name="connsiteY127" fmla="*/ 209928 h 1909514"/>
                <a:gd name="connsiteX128" fmla="*/ 1419747 w 1656184"/>
                <a:gd name="connsiteY128" fmla="*/ 174455 h 1909514"/>
                <a:gd name="connsiteX129" fmla="*/ 1376400 w 1656184"/>
                <a:gd name="connsiteY129" fmla="*/ 141309 h 1909514"/>
                <a:gd name="connsiteX130" fmla="*/ 1331365 w 1656184"/>
                <a:gd name="connsiteY130" fmla="*/ 111652 h 1909514"/>
                <a:gd name="connsiteX131" fmla="*/ 1283515 w 1656184"/>
                <a:gd name="connsiteY131" fmla="*/ 85483 h 1909514"/>
                <a:gd name="connsiteX132" fmla="*/ 1231161 w 1656184"/>
                <a:gd name="connsiteY132" fmla="*/ 63386 h 1909514"/>
                <a:gd name="connsiteX133" fmla="*/ 1177119 w 1656184"/>
                <a:gd name="connsiteY133" fmla="*/ 43033 h 1909514"/>
                <a:gd name="connsiteX134" fmla="*/ 1118572 w 1656184"/>
                <a:gd name="connsiteY134" fmla="*/ 27332 h 1909514"/>
                <a:gd name="connsiteX135" fmla="*/ 1057210 w 1656184"/>
                <a:gd name="connsiteY135" fmla="*/ 14538 h 1909514"/>
                <a:gd name="connsiteX136" fmla="*/ 993036 w 1656184"/>
                <a:gd name="connsiteY136" fmla="*/ 5815 h 1909514"/>
                <a:gd name="connsiteX137" fmla="*/ 925482 w 1656184"/>
                <a:gd name="connsiteY137" fmla="*/ 582 h 1909514"/>
                <a:gd name="connsiteX138" fmla="*/ 853425 w 1656184"/>
                <a:gd name="connsiteY138" fmla="*/ 0 h 1909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1656184" h="1909514">
                  <a:moveTo>
                    <a:pt x="853425" y="0"/>
                  </a:moveTo>
                  <a:lnTo>
                    <a:pt x="789249" y="5234"/>
                  </a:lnTo>
                  <a:lnTo>
                    <a:pt x="628247" y="41869"/>
                  </a:lnTo>
                  <a:lnTo>
                    <a:pt x="580396" y="59896"/>
                  </a:lnTo>
                  <a:lnTo>
                    <a:pt x="533110" y="80250"/>
                  </a:lnTo>
                  <a:lnTo>
                    <a:pt x="486948" y="104673"/>
                  </a:lnTo>
                  <a:lnTo>
                    <a:pt x="444164" y="132005"/>
                  </a:lnTo>
                  <a:lnTo>
                    <a:pt x="403069" y="162825"/>
                  </a:lnTo>
                  <a:lnTo>
                    <a:pt x="365352" y="196553"/>
                  </a:lnTo>
                  <a:lnTo>
                    <a:pt x="330449" y="233188"/>
                  </a:lnTo>
                  <a:lnTo>
                    <a:pt x="298924" y="273313"/>
                  </a:lnTo>
                  <a:lnTo>
                    <a:pt x="271340" y="315764"/>
                  </a:lnTo>
                  <a:lnTo>
                    <a:pt x="247696" y="361123"/>
                  </a:lnTo>
                  <a:lnTo>
                    <a:pt x="227993" y="409970"/>
                  </a:lnTo>
                  <a:lnTo>
                    <a:pt x="196468" y="544301"/>
                  </a:lnTo>
                  <a:lnTo>
                    <a:pt x="193653" y="576865"/>
                  </a:lnTo>
                  <a:lnTo>
                    <a:pt x="192528" y="607686"/>
                  </a:lnTo>
                  <a:lnTo>
                    <a:pt x="193653" y="636180"/>
                  </a:lnTo>
                  <a:cubicBezTo>
                    <a:pt x="193840" y="645678"/>
                    <a:pt x="194028" y="655177"/>
                    <a:pt x="194216" y="664674"/>
                  </a:cubicBezTo>
                  <a:lnTo>
                    <a:pt x="194216" y="691424"/>
                  </a:lnTo>
                  <a:lnTo>
                    <a:pt x="191402" y="716430"/>
                  </a:lnTo>
                  <a:lnTo>
                    <a:pt x="182958" y="742016"/>
                  </a:lnTo>
                  <a:lnTo>
                    <a:pt x="167758" y="772837"/>
                  </a:lnTo>
                  <a:lnTo>
                    <a:pt x="149181" y="801331"/>
                  </a:lnTo>
                  <a:lnTo>
                    <a:pt x="128915" y="826336"/>
                  </a:lnTo>
                  <a:lnTo>
                    <a:pt x="107523" y="851923"/>
                  </a:lnTo>
                  <a:lnTo>
                    <a:pt x="85005" y="875184"/>
                  </a:lnTo>
                  <a:lnTo>
                    <a:pt x="62487" y="898445"/>
                  </a:lnTo>
                  <a:lnTo>
                    <a:pt x="41095" y="924031"/>
                  </a:lnTo>
                  <a:lnTo>
                    <a:pt x="33777" y="931009"/>
                  </a:lnTo>
                  <a:lnTo>
                    <a:pt x="24769" y="939732"/>
                  </a:lnTo>
                  <a:lnTo>
                    <a:pt x="15200" y="950199"/>
                  </a:lnTo>
                  <a:lnTo>
                    <a:pt x="7319" y="960666"/>
                  </a:lnTo>
                  <a:lnTo>
                    <a:pt x="2252" y="973460"/>
                  </a:lnTo>
                  <a:lnTo>
                    <a:pt x="0" y="987416"/>
                  </a:lnTo>
                  <a:lnTo>
                    <a:pt x="2815" y="1001955"/>
                  </a:lnTo>
                  <a:lnTo>
                    <a:pt x="10133" y="1015911"/>
                  </a:lnTo>
                  <a:lnTo>
                    <a:pt x="22518" y="1027541"/>
                  </a:lnTo>
                  <a:lnTo>
                    <a:pt x="36592" y="1035682"/>
                  </a:lnTo>
                  <a:lnTo>
                    <a:pt x="54043" y="1043243"/>
                  </a:lnTo>
                  <a:lnTo>
                    <a:pt x="72621" y="1049639"/>
                  </a:lnTo>
                  <a:lnTo>
                    <a:pt x="91197" y="1056035"/>
                  </a:lnTo>
                  <a:lnTo>
                    <a:pt x="109212" y="1062432"/>
                  </a:lnTo>
                  <a:lnTo>
                    <a:pt x="126663" y="1069992"/>
                  </a:lnTo>
                  <a:lnTo>
                    <a:pt x="142425" y="1078133"/>
                  </a:lnTo>
                  <a:lnTo>
                    <a:pt x="153685" y="1088601"/>
                  </a:lnTo>
                  <a:lnTo>
                    <a:pt x="150306" y="1102557"/>
                  </a:lnTo>
                  <a:lnTo>
                    <a:pt x="144114" y="1115351"/>
                  </a:lnTo>
                  <a:lnTo>
                    <a:pt x="137921" y="1128725"/>
                  </a:lnTo>
                  <a:lnTo>
                    <a:pt x="131166" y="1141518"/>
                  </a:lnTo>
                  <a:lnTo>
                    <a:pt x="124974" y="1154312"/>
                  </a:lnTo>
                  <a:lnTo>
                    <a:pt x="120471" y="1167105"/>
                  </a:lnTo>
                  <a:lnTo>
                    <a:pt x="118781" y="1178735"/>
                  </a:lnTo>
                  <a:cubicBezTo>
                    <a:pt x="119156" y="1183000"/>
                    <a:pt x="119532" y="1187264"/>
                    <a:pt x="119907" y="1191529"/>
                  </a:cubicBezTo>
                  <a:lnTo>
                    <a:pt x="126100" y="1203159"/>
                  </a:lnTo>
                  <a:lnTo>
                    <a:pt x="137359" y="1214790"/>
                  </a:lnTo>
                  <a:lnTo>
                    <a:pt x="153685" y="1226420"/>
                  </a:lnTo>
                  <a:lnTo>
                    <a:pt x="150306" y="1235725"/>
                  </a:lnTo>
                  <a:lnTo>
                    <a:pt x="145240" y="1245029"/>
                  </a:lnTo>
                  <a:lnTo>
                    <a:pt x="141300" y="1256077"/>
                  </a:lnTo>
                  <a:lnTo>
                    <a:pt x="140174" y="1267708"/>
                  </a:lnTo>
                  <a:lnTo>
                    <a:pt x="142425" y="1279339"/>
                  </a:lnTo>
                  <a:lnTo>
                    <a:pt x="148618" y="1289806"/>
                  </a:lnTo>
                  <a:lnTo>
                    <a:pt x="156499" y="1297947"/>
                  </a:lnTo>
                  <a:lnTo>
                    <a:pt x="166632" y="1305506"/>
                  </a:lnTo>
                  <a:lnTo>
                    <a:pt x="176765" y="1310740"/>
                  </a:lnTo>
                  <a:lnTo>
                    <a:pt x="186335" y="1317137"/>
                  </a:lnTo>
                  <a:lnTo>
                    <a:pt x="195343" y="1325860"/>
                  </a:lnTo>
                  <a:lnTo>
                    <a:pt x="200408" y="1335164"/>
                  </a:lnTo>
                  <a:lnTo>
                    <a:pt x="205475" y="1352028"/>
                  </a:lnTo>
                  <a:lnTo>
                    <a:pt x="205475" y="1371218"/>
                  </a:lnTo>
                  <a:lnTo>
                    <a:pt x="203787" y="1389245"/>
                  </a:lnTo>
                  <a:lnTo>
                    <a:pt x="199283" y="1407854"/>
                  </a:lnTo>
                  <a:lnTo>
                    <a:pt x="195343" y="1425881"/>
                  </a:lnTo>
                  <a:lnTo>
                    <a:pt x="192528" y="1442163"/>
                  </a:lnTo>
                  <a:lnTo>
                    <a:pt x="190276" y="1465424"/>
                  </a:lnTo>
                  <a:lnTo>
                    <a:pt x="192528" y="1486358"/>
                  </a:lnTo>
                  <a:lnTo>
                    <a:pt x="198719" y="1505548"/>
                  </a:lnTo>
                  <a:lnTo>
                    <a:pt x="206601" y="1522413"/>
                  </a:lnTo>
                  <a:lnTo>
                    <a:pt x="217860" y="1535787"/>
                  </a:lnTo>
                  <a:lnTo>
                    <a:pt x="232497" y="1548581"/>
                  </a:lnTo>
                  <a:lnTo>
                    <a:pt x="246570" y="1559048"/>
                  </a:lnTo>
                  <a:lnTo>
                    <a:pt x="262896" y="1567771"/>
                  </a:lnTo>
                  <a:lnTo>
                    <a:pt x="279221" y="1575331"/>
                  </a:lnTo>
                  <a:lnTo>
                    <a:pt x="295546" y="1579401"/>
                  </a:lnTo>
                  <a:lnTo>
                    <a:pt x="325383" y="1584635"/>
                  </a:lnTo>
                  <a:lnTo>
                    <a:pt x="356908" y="1586961"/>
                  </a:lnTo>
                  <a:lnTo>
                    <a:pt x="390121" y="1585798"/>
                  </a:lnTo>
                  <a:lnTo>
                    <a:pt x="422772" y="1582309"/>
                  </a:lnTo>
                  <a:lnTo>
                    <a:pt x="455423" y="1578238"/>
                  </a:lnTo>
                  <a:lnTo>
                    <a:pt x="486385" y="1571841"/>
                  </a:lnTo>
                  <a:lnTo>
                    <a:pt x="513969" y="1564281"/>
                  </a:lnTo>
                  <a:lnTo>
                    <a:pt x="529900" y="1558923"/>
                  </a:lnTo>
                  <a:lnTo>
                    <a:pt x="627355" y="1909514"/>
                  </a:lnTo>
                  <a:lnTo>
                    <a:pt x="1413007" y="1487444"/>
                  </a:lnTo>
                  <a:lnTo>
                    <a:pt x="1412429" y="1485195"/>
                  </a:lnTo>
                  <a:lnTo>
                    <a:pt x="1405111" y="1455538"/>
                  </a:lnTo>
                  <a:lnTo>
                    <a:pt x="1398918" y="1425881"/>
                  </a:lnTo>
                  <a:lnTo>
                    <a:pt x="1394978" y="1398549"/>
                  </a:lnTo>
                  <a:lnTo>
                    <a:pt x="1392163" y="1372381"/>
                  </a:lnTo>
                  <a:cubicBezTo>
                    <a:pt x="1391788" y="1365209"/>
                    <a:pt x="1391412" y="1358037"/>
                    <a:pt x="1391037" y="1350865"/>
                  </a:cubicBezTo>
                  <a:cubicBezTo>
                    <a:pt x="1391412" y="1344856"/>
                    <a:pt x="1391788" y="1338846"/>
                    <a:pt x="1392163" y="1332837"/>
                  </a:cubicBezTo>
                  <a:lnTo>
                    <a:pt x="1401171" y="1295039"/>
                  </a:lnTo>
                  <a:lnTo>
                    <a:pt x="1412429" y="1260148"/>
                  </a:lnTo>
                  <a:lnTo>
                    <a:pt x="1426503" y="1227001"/>
                  </a:lnTo>
                  <a:lnTo>
                    <a:pt x="1443954" y="1197926"/>
                  </a:lnTo>
                  <a:lnTo>
                    <a:pt x="1469849" y="1161872"/>
                  </a:lnTo>
                  <a:lnTo>
                    <a:pt x="1496308" y="1125818"/>
                  </a:lnTo>
                  <a:lnTo>
                    <a:pt x="1522767" y="1090926"/>
                  </a:lnTo>
                  <a:lnTo>
                    <a:pt x="1549788" y="1053710"/>
                  </a:lnTo>
                  <a:lnTo>
                    <a:pt x="1573995" y="1015911"/>
                  </a:lnTo>
                  <a:lnTo>
                    <a:pt x="1597637" y="976949"/>
                  </a:lnTo>
                  <a:lnTo>
                    <a:pt x="1617341" y="934499"/>
                  </a:lnTo>
                  <a:lnTo>
                    <a:pt x="1633666" y="889140"/>
                  </a:lnTo>
                  <a:lnTo>
                    <a:pt x="1646051" y="836222"/>
                  </a:lnTo>
                  <a:lnTo>
                    <a:pt x="1652807" y="782141"/>
                  </a:lnTo>
                  <a:lnTo>
                    <a:pt x="1656184" y="726897"/>
                  </a:lnTo>
                  <a:lnTo>
                    <a:pt x="1655059" y="671072"/>
                  </a:lnTo>
                  <a:lnTo>
                    <a:pt x="1651118" y="616409"/>
                  </a:lnTo>
                  <a:lnTo>
                    <a:pt x="1642674" y="563490"/>
                  </a:lnTo>
                  <a:lnTo>
                    <a:pt x="1631415" y="511736"/>
                  </a:lnTo>
                  <a:lnTo>
                    <a:pt x="1617341" y="464051"/>
                  </a:lnTo>
                  <a:lnTo>
                    <a:pt x="1601579" y="420438"/>
                  </a:lnTo>
                  <a:lnTo>
                    <a:pt x="1583565" y="381475"/>
                  </a:lnTo>
                  <a:lnTo>
                    <a:pt x="1556543" y="334954"/>
                  </a:lnTo>
                  <a:lnTo>
                    <a:pt x="1527270" y="290759"/>
                  </a:lnTo>
                  <a:lnTo>
                    <a:pt x="1494056" y="249471"/>
                  </a:lnTo>
                  <a:lnTo>
                    <a:pt x="1458590" y="209928"/>
                  </a:lnTo>
                  <a:lnTo>
                    <a:pt x="1419747" y="174455"/>
                  </a:lnTo>
                  <a:lnTo>
                    <a:pt x="1376400" y="141309"/>
                  </a:lnTo>
                  <a:lnTo>
                    <a:pt x="1331365" y="111652"/>
                  </a:lnTo>
                  <a:lnTo>
                    <a:pt x="1283515" y="85483"/>
                  </a:lnTo>
                  <a:lnTo>
                    <a:pt x="1231161" y="63386"/>
                  </a:lnTo>
                  <a:lnTo>
                    <a:pt x="1177119" y="43033"/>
                  </a:lnTo>
                  <a:lnTo>
                    <a:pt x="1118572" y="27332"/>
                  </a:lnTo>
                  <a:lnTo>
                    <a:pt x="1057210" y="14538"/>
                  </a:lnTo>
                  <a:lnTo>
                    <a:pt x="993036" y="5815"/>
                  </a:lnTo>
                  <a:lnTo>
                    <a:pt x="925482" y="582"/>
                  </a:lnTo>
                  <a:lnTo>
                    <a:pt x="853425" y="0"/>
                  </a:lnTo>
                  <a:close/>
                </a:path>
              </a:pathLst>
            </a:custGeom>
            <a:blipFill dpi="0" rotWithShape="1">
              <a:blip r:embed="rId3">
                <a:extLst>
                  <a:ext uri="{28A0092B-C50C-407E-A947-70E740481C1C}">
                    <a14:useLocalDpi xmlns:a14="http://schemas.microsoft.com/office/drawing/2010/main" val="0"/>
                  </a:ext>
                </a:extLst>
              </a:blip>
              <a:srcRect/>
              <a:stretch>
                <a:fillRect/>
              </a:stretch>
            </a:blipFill>
            <a:ln>
              <a:noFill/>
            </a:ln>
          </p:spPr>
          <p:txBody>
            <a:bodyPr vert="horz" wrap="square" lIns="68580" tIns="34290" rIns="68580" bIns="34290" numCol="1" anchor="t" anchorCtr="0" compatLnSpc="1">
              <a:prstTxWarp prst="textNoShape">
                <a:avLst/>
              </a:prstTxWarp>
            </a:bodyPr>
            <a:lstStyle/>
            <a:p>
              <a:pPr defTabSz="685715"/>
              <a:endParaRPr lang="ko-KR" altLang="en-US" sz="2026" dirty="0">
                <a:solidFill>
                  <a:prstClr val="black"/>
                </a:solidFill>
                <a:latin typeface="Arial"/>
              </a:endParaRPr>
            </a:p>
          </p:txBody>
        </p:sp>
        <p:sp>
          <p:nvSpPr>
            <p:cNvPr id="16" name="Freeform 11">
              <a:extLst>
                <a:ext uri="{FF2B5EF4-FFF2-40B4-BE49-F238E27FC236}">
                  <a16:creationId xmlns:a16="http://schemas.microsoft.com/office/drawing/2014/main" id="{12882230-09B0-4081-ACDC-764E05CA7BDC}"/>
                </a:ext>
              </a:extLst>
            </p:cNvPr>
            <p:cNvSpPr/>
            <p:nvPr/>
          </p:nvSpPr>
          <p:spPr>
            <a:xfrm>
              <a:off x="1358088" y="4198964"/>
              <a:ext cx="1089158" cy="611109"/>
            </a:xfrm>
            <a:custGeom>
              <a:avLst/>
              <a:gdLst>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10547 w 1094108"/>
                <a:gd name="connsiteY2" fmla="*/ 293729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30550 h 611110"/>
                <a:gd name="connsiteX1" fmla="*/ 119888 w 1094108"/>
                <a:gd name="connsiteY1" fmla="*/ 0 h 611110"/>
                <a:gd name="connsiteX2" fmla="*/ 1010547 w 1094108"/>
                <a:gd name="connsiteY2" fmla="*/ 323428 h 611110"/>
                <a:gd name="connsiteX3" fmla="*/ 1094108 w 1094108"/>
                <a:gd name="connsiteY3" fmla="*/ 441972 h 611110"/>
                <a:gd name="connsiteX4" fmla="*/ 1078252 w 1094108"/>
                <a:gd name="connsiteY4" fmla="*/ 547683 h 611110"/>
                <a:gd name="connsiteX5" fmla="*/ 1014825 w 1094108"/>
                <a:gd name="connsiteY5" fmla="*/ 510684 h 611110"/>
                <a:gd name="connsiteX6" fmla="*/ 998968 w 1094108"/>
                <a:gd name="connsiteY6" fmla="*/ 611110 h 611110"/>
                <a:gd name="connsiteX7" fmla="*/ 0 w 1094108"/>
                <a:gd name="connsiteY7" fmla="*/ 230550 h 611110"/>
                <a:gd name="connsiteX0" fmla="*/ 0 w 1089158"/>
                <a:gd name="connsiteY0" fmla="*/ 210751 h 611110"/>
                <a:gd name="connsiteX1" fmla="*/ 114938 w 1089158"/>
                <a:gd name="connsiteY1" fmla="*/ 0 h 611110"/>
                <a:gd name="connsiteX2" fmla="*/ 1005597 w 1089158"/>
                <a:gd name="connsiteY2" fmla="*/ 323428 h 611110"/>
                <a:gd name="connsiteX3" fmla="*/ 1089158 w 1089158"/>
                <a:gd name="connsiteY3" fmla="*/ 441972 h 611110"/>
                <a:gd name="connsiteX4" fmla="*/ 1073302 w 1089158"/>
                <a:gd name="connsiteY4" fmla="*/ 547683 h 611110"/>
                <a:gd name="connsiteX5" fmla="*/ 1009875 w 1089158"/>
                <a:gd name="connsiteY5" fmla="*/ 510684 h 611110"/>
                <a:gd name="connsiteX6" fmla="*/ 994018 w 1089158"/>
                <a:gd name="connsiteY6" fmla="*/ 611110 h 611110"/>
                <a:gd name="connsiteX7" fmla="*/ 0 w 1089158"/>
                <a:gd name="connsiteY7" fmla="*/ 210751 h 611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9158" h="611110">
                  <a:moveTo>
                    <a:pt x="0" y="210751"/>
                  </a:moveTo>
                  <a:lnTo>
                    <a:pt x="114938" y="0"/>
                  </a:lnTo>
                  <a:lnTo>
                    <a:pt x="1005597" y="323428"/>
                  </a:lnTo>
                  <a:lnTo>
                    <a:pt x="1089158" y="441972"/>
                  </a:lnTo>
                  <a:lnTo>
                    <a:pt x="1073302" y="547683"/>
                  </a:lnTo>
                  <a:lnTo>
                    <a:pt x="1009875" y="510684"/>
                  </a:lnTo>
                  <a:lnTo>
                    <a:pt x="994018" y="611110"/>
                  </a:lnTo>
                  <a:cubicBezTo>
                    <a:pt x="629604" y="505207"/>
                    <a:pt x="332989" y="337604"/>
                    <a:pt x="0" y="210751"/>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15"/>
              <a:endParaRPr lang="ko-KR" altLang="en-US" sz="2026">
                <a:solidFill>
                  <a:prstClr val="white"/>
                </a:solidFill>
                <a:latin typeface="Arial"/>
              </a:endParaRPr>
            </a:p>
          </p:txBody>
        </p:sp>
        <p:sp>
          <p:nvSpPr>
            <p:cNvPr id="17" name="Freeform 14">
              <a:extLst>
                <a:ext uri="{FF2B5EF4-FFF2-40B4-BE49-F238E27FC236}">
                  <a16:creationId xmlns:a16="http://schemas.microsoft.com/office/drawing/2014/main" id="{908C5288-C1B2-4B4E-84F2-259C8FE515DD}"/>
                </a:ext>
              </a:extLst>
            </p:cNvPr>
            <p:cNvSpPr/>
            <p:nvPr/>
          </p:nvSpPr>
          <p:spPr>
            <a:xfrm>
              <a:off x="3145709" y="4476837"/>
              <a:ext cx="591981" cy="227104"/>
            </a:xfrm>
            <a:custGeom>
              <a:avLst/>
              <a:gdLst>
                <a:gd name="connsiteX0" fmla="*/ 5285 w 739976"/>
                <a:gd name="connsiteY0" fmla="*/ 68712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68712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671264"/>
                <a:gd name="connsiteY0" fmla="*/ 110997 h 206136"/>
                <a:gd name="connsiteX1" fmla="*/ 0 w 671264"/>
                <a:gd name="connsiteY1" fmla="*/ 5285 h 206136"/>
                <a:gd name="connsiteX2" fmla="*/ 158566 w 671264"/>
                <a:gd name="connsiteY2" fmla="*/ 0 h 206136"/>
                <a:gd name="connsiteX3" fmla="*/ 163852 w 671264"/>
                <a:gd name="connsiteY3" fmla="*/ 58141 h 206136"/>
                <a:gd name="connsiteX4" fmla="*/ 581409 w 671264"/>
                <a:gd name="connsiteY4" fmla="*/ 52856 h 206136"/>
                <a:gd name="connsiteX5" fmla="*/ 671264 w 671264"/>
                <a:gd name="connsiteY5" fmla="*/ 206136 h 206136"/>
                <a:gd name="connsiteX6" fmla="*/ 110996 w 671264"/>
                <a:gd name="connsiteY6" fmla="*/ 174423 h 206136"/>
                <a:gd name="connsiteX7" fmla="*/ 89854 w 671264"/>
                <a:gd name="connsiteY7" fmla="*/ 84569 h 206136"/>
                <a:gd name="connsiteX8" fmla="*/ 5285 w 671264"/>
                <a:gd name="connsiteY8" fmla="*/ 110997 h 206136"/>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89854 w 591981"/>
                <a:gd name="connsiteY7" fmla="*/ 115812 h 221522"/>
                <a:gd name="connsiteX8" fmla="*/ 5285 w 591981"/>
                <a:gd name="connsiteY8" fmla="*/ 142240 h 221522"/>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105475 w 591981"/>
                <a:gd name="connsiteY7" fmla="*/ 136641 h 221522"/>
                <a:gd name="connsiteX8" fmla="*/ 5285 w 591981"/>
                <a:gd name="connsiteY8" fmla="*/ 142240 h 221522"/>
                <a:gd name="connsiteX0" fmla="*/ 5285 w 591981"/>
                <a:gd name="connsiteY0" fmla="*/ 142240 h 227104"/>
                <a:gd name="connsiteX1" fmla="*/ 0 w 591981"/>
                <a:gd name="connsiteY1" fmla="*/ 36528 h 227104"/>
                <a:gd name="connsiteX2" fmla="*/ 163774 w 591981"/>
                <a:gd name="connsiteY2" fmla="*/ 0 h 227104"/>
                <a:gd name="connsiteX3" fmla="*/ 163852 w 591981"/>
                <a:gd name="connsiteY3" fmla="*/ 89384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1981" h="227104">
                  <a:moveTo>
                    <a:pt x="5285" y="142240"/>
                  </a:moveTo>
                  <a:lnTo>
                    <a:pt x="0" y="36528"/>
                  </a:lnTo>
                  <a:lnTo>
                    <a:pt x="163774" y="0"/>
                  </a:lnTo>
                  <a:cubicBezTo>
                    <a:pt x="163800" y="29795"/>
                    <a:pt x="195069" y="54382"/>
                    <a:pt x="195095" y="84177"/>
                  </a:cubicBezTo>
                  <a:cubicBezTo>
                    <a:pt x="397943" y="29168"/>
                    <a:pt x="389368" y="75290"/>
                    <a:pt x="581409" y="84099"/>
                  </a:cubicBezTo>
                  <a:lnTo>
                    <a:pt x="591981" y="221522"/>
                  </a:lnTo>
                  <a:cubicBezTo>
                    <a:pt x="431653" y="200380"/>
                    <a:pt x="276532" y="231780"/>
                    <a:pt x="116204" y="226495"/>
                  </a:cubicBezTo>
                  <a:lnTo>
                    <a:pt x="105475" y="136641"/>
                  </a:lnTo>
                  <a:lnTo>
                    <a:pt x="5285" y="14224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15"/>
              <a:endParaRPr lang="ko-KR" altLang="en-US" sz="2026">
                <a:solidFill>
                  <a:prstClr val="white"/>
                </a:solidFill>
                <a:latin typeface="Arial"/>
              </a:endParaRPr>
            </a:p>
          </p:txBody>
        </p:sp>
        <p:sp>
          <p:nvSpPr>
            <p:cNvPr id="15" name="Freeform 10">
              <a:extLst>
                <a:ext uri="{FF2B5EF4-FFF2-40B4-BE49-F238E27FC236}">
                  <a16:creationId xmlns:a16="http://schemas.microsoft.com/office/drawing/2014/main" id="{6BB015EF-DA86-423C-8231-A3A162BBB486}"/>
                </a:ext>
              </a:extLst>
            </p:cNvPr>
            <p:cNvSpPr/>
            <p:nvPr/>
          </p:nvSpPr>
          <p:spPr>
            <a:xfrm>
              <a:off x="1130675" y="4343401"/>
              <a:ext cx="2709784" cy="1900717"/>
            </a:xfrm>
            <a:custGeom>
              <a:avLst/>
              <a:gdLst>
                <a:gd name="connsiteX0" fmla="*/ 19050 w 2628900"/>
                <a:gd name="connsiteY0" fmla="*/ 95250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19050 w 2628900"/>
                <a:gd name="connsiteY8" fmla="*/ 95250 h 2085975"/>
                <a:gd name="connsiteX0" fmla="*/ 95250 w 2628900"/>
                <a:gd name="connsiteY0" fmla="*/ 66675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95250 w 262890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114300 h 2133600"/>
                <a:gd name="connsiteX1" fmla="*/ 137220 w 2766120"/>
                <a:gd name="connsiteY1" fmla="*/ 2133600 h 2133600"/>
                <a:gd name="connsiteX2" fmla="*/ 1823145 w 2766120"/>
                <a:gd name="connsiteY2" fmla="*/ 2133600 h 2133600"/>
                <a:gd name="connsiteX3" fmla="*/ 1842195 w 2766120"/>
                <a:gd name="connsiteY3" fmla="*/ 1628775 h 2133600"/>
                <a:gd name="connsiteX4" fmla="*/ 2766120 w 2766120"/>
                <a:gd name="connsiteY4" fmla="*/ 95250 h 2133600"/>
                <a:gd name="connsiteX5" fmla="*/ 1908870 w 2766120"/>
                <a:gd name="connsiteY5" fmla="*/ 0 h 2133600"/>
                <a:gd name="connsiteX6" fmla="*/ 2051745 w 2766120"/>
                <a:gd name="connsiteY6" fmla="*/ 809625 h 2133600"/>
                <a:gd name="connsiteX7" fmla="*/ 1270695 w 2766120"/>
                <a:gd name="connsiteY7" fmla="*/ 581025 h 2133600"/>
                <a:gd name="connsiteX8" fmla="*/ 232470 w 2766120"/>
                <a:gd name="connsiteY8" fmla="*/ 114300 h 2133600"/>
                <a:gd name="connsiteX0" fmla="*/ 232470 w 2766120"/>
                <a:gd name="connsiteY0" fmla="*/ 151521 h 2170821"/>
                <a:gd name="connsiteX1" fmla="*/ 137220 w 2766120"/>
                <a:gd name="connsiteY1" fmla="*/ 2170821 h 2170821"/>
                <a:gd name="connsiteX2" fmla="*/ 1823145 w 2766120"/>
                <a:gd name="connsiteY2" fmla="*/ 2170821 h 2170821"/>
                <a:gd name="connsiteX3" fmla="*/ 1842195 w 2766120"/>
                <a:gd name="connsiteY3" fmla="*/ 1665996 h 2170821"/>
                <a:gd name="connsiteX4" fmla="*/ 2766120 w 2766120"/>
                <a:gd name="connsiteY4" fmla="*/ 132471 h 2170821"/>
                <a:gd name="connsiteX5" fmla="*/ 1908870 w 2766120"/>
                <a:gd name="connsiteY5" fmla="*/ 37221 h 2170821"/>
                <a:gd name="connsiteX6" fmla="*/ 1937445 w 2766120"/>
                <a:gd name="connsiteY6" fmla="*/ 808746 h 2170821"/>
                <a:gd name="connsiteX7" fmla="*/ 1270695 w 2766120"/>
                <a:gd name="connsiteY7" fmla="*/ 618246 h 2170821"/>
                <a:gd name="connsiteX8" fmla="*/ 232470 w 2766120"/>
                <a:gd name="connsiteY8" fmla="*/ 151521 h 2170821"/>
                <a:gd name="connsiteX0" fmla="*/ 232470 w 2766120"/>
                <a:gd name="connsiteY0" fmla="*/ 176078 h 2195378"/>
                <a:gd name="connsiteX1" fmla="*/ 137220 w 2766120"/>
                <a:gd name="connsiteY1" fmla="*/ 2195378 h 2195378"/>
                <a:gd name="connsiteX2" fmla="*/ 1823145 w 2766120"/>
                <a:gd name="connsiteY2" fmla="*/ 2195378 h 2195378"/>
                <a:gd name="connsiteX3" fmla="*/ 1842195 w 2766120"/>
                <a:gd name="connsiteY3" fmla="*/ 1690553 h 2195378"/>
                <a:gd name="connsiteX4" fmla="*/ 2766120 w 2766120"/>
                <a:gd name="connsiteY4" fmla="*/ 157028 h 2195378"/>
                <a:gd name="connsiteX5" fmla="*/ 1908870 w 2766120"/>
                <a:gd name="connsiteY5" fmla="*/ 61778 h 2195378"/>
                <a:gd name="connsiteX6" fmla="*/ 1937445 w 2766120"/>
                <a:gd name="connsiteY6" fmla="*/ 833303 h 2195378"/>
                <a:gd name="connsiteX7" fmla="*/ 1270695 w 2766120"/>
                <a:gd name="connsiteY7" fmla="*/ 642803 h 2195378"/>
                <a:gd name="connsiteX8" fmla="*/ 232470 w 2766120"/>
                <a:gd name="connsiteY8" fmla="*/ 176078 h 2195378"/>
                <a:gd name="connsiteX0" fmla="*/ 232470 w 2661345"/>
                <a:gd name="connsiteY0" fmla="*/ 155790 h 2175090"/>
                <a:gd name="connsiteX1" fmla="*/ 137220 w 2661345"/>
                <a:gd name="connsiteY1" fmla="*/ 2175090 h 2175090"/>
                <a:gd name="connsiteX2" fmla="*/ 1823145 w 2661345"/>
                <a:gd name="connsiteY2" fmla="*/ 2175090 h 2175090"/>
                <a:gd name="connsiteX3" fmla="*/ 1842195 w 2661345"/>
                <a:gd name="connsiteY3" fmla="*/ 1670265 h 2175090"/>
                <a:gd name="connsiteX4" fmla="*/ 2661345 w 2661345"/>
                <a:gd name="connsiteY4" fmla="*/ 117690 h 2175090"/>
                <a:gd name="connsiteX5" fmla="*/ 1908870 w 2661345"/>
                <a:gd name="connsiteY5" fmla="*/ 41490 h 2175090"/>
                <a:gd name="connsiteX6" fmla="*/ 1937445 w 2661345"/>
                <a:gd name="connsiteY6" fmla="*/ 813015 h 2175090"/>
                <a:gd name="connsiteX7" fmla="*/ 1270695 w 2661345"/>
                <a:gd name="connsiteY7" fmla="*/ 622515 h 2175090"/>
                <a:gd name="connsiteX8" fmla="*/ 232470 w 2661345"/>
                <a:gd name="connsiteY8" fmla="*/ 155790 h 2175090"/>
                <a:gd name="connsiteX0" fmla="*/ 232470 w 2709520"/>
                <a:gd name="connsiteY0" fmla="*/ 155790 h 2175090"/>
                <a:gd name="connsiteX1" fmla="*/ 137220 w 2709520"/>
                <a:gd name="connsiteY1" fmla="*/ 2175090 h 2175090"/>
                <a:gd name="connsiteX2" fmla="*/ 1823145 w 2709520"/>
                <a:gd name="connsiteY2" fmla="*/ 2175090 h 2175090"/>
                <a:gd name="connsiteX3" fmla="*/ 1842195 w 2709520"/>
                <a:gd name="connsiteY3" fmla="*/ 1670265 h 2175090"/>
                <a:gd name="connsiteX4" fmla="*/ 2661345 w 2709520"/>
                <a:gd name="connsiteY4" fmla="*/ 117690 h 2175090"/>
                <a:gd name="connsiteX5" fmla="*/ 1908870 w 2709520"/>
                <a:gd name="connsiteY5" fmla="*/ 41490 h 2175090"/>
                <a:gd name="connsiteX6" fmla="*/ 1937445 w 2709520"/>
                <a:gd name="connsiteY6" fmla="*/ 813015 h 2175090"/>
                <a:gd name="connsiteX7" fmla="*/ 1270695 w 2709520"/>
                <a:gd name="connsiteY7" fmla="*/ 622515 h 2175090"/>
                <a:gd name="connsiteX8" fmla="*/ 232470 w 2709520"/>
                <a:gd name="connsiteY8" fmla="*/ 155790 h 2175090"/>
                <a:gd name="connsiteX0" fmla="*/ 232470 w 2725405"/>
                <a:gd name="connsiteY0" fmla="*/ 155790 h 2175090"/>
                <a:gd name="connsiteX1" fmla="*/ 137220 w 2725405"/>
                <a:gd name="connsiteY1" fmla="*/ 2175090 h 2175090"/>
                <a:gd name="connsiteX2" fmla="*/ 1823145 w 2725405"/>
                <a:gd name="connsiteY2" fmla="*/ 2175090 h 2175090"/>
                <a:gd name="connsiteX3" fmla="*/ 1842195 w 2725405"/>
                <a:gd name="connsiteY3" fmla="*/ 1670265 h 2175090"/>
                <a:gd name="connsiteX4" fmla="*/ 2661345 w 2725405"/>
                <a:gd name="connsiteY4" fmla="*/ 117690 h 2175090"/>
                <a:gd name="connsiteX5" fmla="*/ 1908870 w 2725405"/>
                <a:gd name="connsiteY5" fmla="*/ 41490 h 2175090"/>
                <a:gd name="connsiteX6" fmla="*/ 1937445 w 2725405"/>
                <a:gd name="connsiteY6" fmla="*/ 813015 h 2175090"/>
                <a:gd name="connsiteX7" fmla="*/ 1270695 w 2725405"/>
                <a:gd name="connsiteY7" fmla="*/ 622515 h 2175090"/>
                <a:gd name="connsiteX8" fmla="*/ 232470 w 2725405"/>
                <a:gd name="connsiteY8" fmla="*/ 155790 h 2175090"/>
                <a:gd name="connsiteX0" fmla="*/ 232470 w 2760521"/>
                <a:gd name="connsiteY0" fmla="*/ 155790 h 2175090"/>
                <a:gd name="connsiteX1" fmla="*/ 137220 w 2760521"/>
                <a:gd name="connsiteY1" fmla="*/ 2175090 h 2175090"/>
                <a:gd name="connsiteX2" fmla="*/ 1823145 w 2760521"/>
                <a:gd name="connsiteY2" fmla="*/ 2175090 h 2175090"/>
                <a:gd name="connsiteX3" fmla="*/ 1842195 w 2760521"/>
                <a:gd name="connsiteY3" fmla="*/ 1670265 h 2175090"/>
                <a:gd name="connsiteX4" fmla="*/ 2699445 w 2760521"/>
                <a:gd name="connsiteY4" fmla="*/ 117690 h 2175090"/>
                <a:gd name="connsiteX5" fmla="*/ 1908870 w 2760521"/>
                <a:gd name="connsiteY5" fmla="*/ 41490 h 2175090"/>
                <a:gd name="connsiteX6" fmla="*/ 1937445 w 2760521"/>
                <a:gd name="connsiteY6" fmla="*/ 813015 h 2175090"/>
                <a:gd name="connsiteX7" fmla="*/ 1270695 w 2760521"/>
                <a:gd name="connsiteY7" fmla="*/ 622515 h 2175090"/>
                <a:gd name="connsiteX8" fmla="*/ 232470 w 2760521"/>
                <a:gd name="connsiteY8" fmla="*/ 155790 h 2175090"/>
                <a:gd name="connsiteX0" fmla="*/ 232470 w 2757220"/>
                <a:gd name="connsiteY0" fmla="*/ 155790 h 2175090"/>
                <a:gd name="connsiteX1" fmla="*/ 137220 w 2757220"/>
                <a:gd name="connsiteY1" fmla="*/ 2175090 h 2175090"/>
                <a:gd name="connsiteX2" fmla="*/ 1823145 w 2757220"/>
                <a:gd name="connsiteY2" fmla="*/ 2175090 h 2175090"/>
                <a:gd name="connsiteX3" fmla="*/ 1842195 w 2757220"/>
                <a:gd name="connsiteY3" fmla="*/ 1670265 h 2175090"/>
                <a:gd name="connsiteX4" fmla="*/ 2699445 w 2757220"/>
                <a:gd name="connsiteY4" fmla="*/ 117690 h 2175090"/>
                <a:gd name="connsiteX5" fmla="*/ 1908870 w 2757220"/>
                <a:gd name="connsiteY5" fmla="*/ 41490 h 2175090"/>
                <a:gd name="connsiteX6" fmla="*/ 1937445 w 2757220"/>
                <a:gd name="connsiteY6" fmla="*/ 813015 h 2175090"/>
                <a:gd name="connsiteX7" fmla="*/ 1270695 w 2757220"/>
                <a:gd name="connsiteY7" fmla="*/ 622515 h 2175090"/>
                <a:gd name="connsiteX8" fmla="*/ 232470 w 2757220"/>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47713 h 2167013"/>
                <a:gd name="connsiteX1" fmla="*/ 137220 w 2741311"/>
                <a:gd name="connsiteY1" fmla="*/ 2167013 h 2167013"/>
                <a:gd name="connsiteX2" fmla="*/ 1823145 w 2741311"/>
                <a:gd name="connsiteY2" fmla="*/ 2167013 h 2167013"/>
                <a:gd name="connsiteX3" fmla="*/ 1842195 w 2741311"/>
                <a:gd name="connsiteY3" fmla="*/ 1662188 h 2167013"/>
                <a:gd name="connsiteX4" fmla="*/ 2699445 w 2741311"/>
                <a:gd name="connsiteY4" fmla="*/ 109613 h 2167013"/>
                <a:gd name="connsiteX5" fmla="*/ 1908870 w 2741311"/>
                <a:gd name="connsiteY5" fmla="*/ 33413 h 2167013"/>
                <a:gd name="connsiteX6" fmla="*/ 1937445 w 2741311"/>
                <a:gd name="connsiteY6" fmla="*/ 804938 h 2167013"/>
                <a:gd name="connsiteX7" fmla="*/ 1270695 w 2741311"/>
                <a:gd name="connsiteY7" fmla="*/ 614438 h 2167013"/>
                <a:gd name="connsiteX8" fmla="*/ 232470 w 2741311"/>
                <a:gd name="connsiteY8" fmla="*/ 147713 h 2167013"/>
                <a:gd name="connsiteX0" fmla="*/ 232470 w 2741311"/>
                <a:gd name="connsiteY0" fmla="*/ 95560 h 2114860"/>
                <a:gd name="connsiteX1" fmla="*/ 137220 w 2741311"/>
                <a:gd name="connsiteY1" fmla="*/ 2114860 h 2114860"/>
                <a:gd name="connsiteX2" fmla="*/ 1823145 w 2741311"/>
                <a:gd name="connsiteY2" fmla="*/ 2114860 h 2114860"/>
                <a:gd name="connsiteX3" fmla="*/ 1842195 w 2741311"/>
                <a:gd name="connsiteY3" fmla="*/ 1610035 h 2114860"/>
                <a:gd name="connsiteX4" fmla="*/ 2699445 w 2741311"/>
                <a:gd name="connsiteY4" fmla="*/ 57460 h 2114860"/>
                <a:gd name="connsiteX5" fmla="*/ 1927920 w 2741311"/>
                <a:gd name="connsiteY5" fmla="*/ 47935 h 2114860"/>
                <a:gd name="connsiteX6" fmla="*/ 1937445 w 2741311"/>
                <a:gd name="connsiteY6" fmla="*/ 752785 h 2114860"/>
                <a:gd name="connsiteX7" fmla="*/ 1270695 w 2741311"/>
                <a:gd name="connsiteY7" fmla="*/ 562285 h 2114860"/>
                <a:gd name="connsiteX8" fmla="*/ 232470 w 2741311"/>
                <a:gd name="connsiteY8" fmla="*/ 95560 h 2114860"/>
                <a:gd name="connsiteX0" fmla="*/ 232470 w 2741311"/>
                <a:gd name="connsiteY0" fmla="*/ 189280 h 2208580"/>
                <a:gd name="connsiteX1" fmla="*/ 137220 w 2741311"/>
                <a:gd name="connsiteY1" fmla="*/ 2208580 h 2208580"/>
                <a:gd name="connsiteX2" fmla="*/ 1823145 w 2741311"/>
                <a:gd name="connsiteY2" fmla="*/ 2208580 h 2208580"/>
                <a:gd name="connsiteX3" fmla="*/ 1842195 w 2741311"/>
                <a:gd name="connsiteY3" fmla="*/ 1703755 h 2208580"/>
                <a:gd name="connsiteX4" fmla="*/ 2699445 w 2741311"/>
                <a:gd name="connsiteY4" fmla="*/ 151180 h 2208580"/>
                <a:gd name="connsiteX5" fmla="*/ 1908870 w 2741311"/>
                <a:gd name="connsiteY5" fmla="*/ 27355 h 2208580"/>
                <a:gd name="connsiteX6" fmla="*/ 1937445 w 2741311"/>
                <a:gd name="connsiteY6" fmla="*/ 846505 h 2208580"/>
                <a:gd name="connsiteX7" fmla="*/ 1270695 w 2741311"/>
                <a:gd name="connsiteY7" fmla="*/ 656005 h 2208580"/>
                <a:gd name="connsiteX8" fmla="*/ 232470 w 2741311"/>
                <a:gd name="connsiteY8" fmla="*/ 189280 h 2208580"/>
                <a:gd name="connsiteX0" fmla="*/ 232470 w 2741311"/>
                <a:gd name="connsiteY0" fmla="*/ 213274 h 2232574"/>
                <a:gd name="connsiteX1" fmla="*/ 137220 w 2741311"/>
                <a:gd name="connsiteY1" fmla="*/ 2232574 h 2232574"/>
                <a:gd name="connsiteX2" fmla="*/ 1823145 w 2741311"/>
                <a:gd name="connsiteY2" fmla="*/ 2232574 h 2232574"/>
                <a:gd name="connsiteX3" fmla="*/ 1842195 w 2741311"/>
                <a:gd name="connsiteY3" fmla="*/ 1727749 h 2232574"/>
                <a:gd name="connsiteX4" fmla="*/ 2699445 w 2741311"/>
                <a:gd name="connsiteY4" fmla="*/ 175174 h 2232574"/>
                <a:gd name="connsiteX5" fmla="*/ 2127946 w 2741311"/>
                <a:gd name="connsiteY5" fmla="*/ 127549 h 2232574"/>
                <a:gd name="connsiteX6" fmla="*/ 1908870 w 2741311"/>
                <a:gd name="connsiteY6" fmla="*/ 51349 h 2232574"/>
                <a:gd name="connsiteX7" fmla="*/ 1937445 w 2741311"/>
                <a:gd name="connsiteY7" fmla="*/ 870499 h 2232574"/>
                <a:gd name="connsiteX8" fmla="*/ 1270695 w 2741311"/>
                <a:gd name="connsiteY8" fmla="*/ 679999 h 2232574"/>
                <a:gd name="connsiteX9" fmla="*/ 232470 w 2741311"/>
                <a:gd name="connsiteY9" fmla="*/ 213274 h 2232574"/>
                <a:gd name="connsiteX0" fmla="*/ 232470 w 2741311"/>
                <a:gd name="connsiteY0" fmla="*/ 214182 h 2233482"/>
                <a:gd name="connsiteX1" fmla="*/ 137220 w 2741311"/>
                <a:gd name="connsiteY1" fmla="*/ 2233482 h 2233482"/>
                <a:gd name="connsiteX2" fmla="*/ 1823145 w 2741311"/>
                <a:gd name="connsiteY2" fmla="*/ 2233482 h 2233482"/>
                <a:gd name="connsiteX3" fmla="*/ 1842195 w 2741311"/>
                <a:gd name="connsiteY3" fmla="*/ 1728657 h 2233482"/>
                <a:gd name="connsiteX4" fmla="*/ 2699445 w 2741311"/>
                <a:gd name="connsiteY4" fmla="*/ 176082 h 2233482"/>
                <a:gd name="connsiteX5" fmla="*/ 2048663 w 2741311"/>
                <a:gd name="connsiteY5" fmla="*/ 123172 h 2233482"/>
                <a:gd name="connsiteX6" fmla="*/ 1908870 w 2741311"/>
                <a:gd name="connsiteY6" fmla="*/ 52257 h 2233482"/>
                <a:gd name="connsiteX7" fmla="*/ 1937445 w 2741311"/>
                <a:gd name="connsiteY7" fmla="*/ 871407 h 2233482"/>
                <a:gd name="connsiteX8" fmla="*/ 1270695 w 2741311"/>
                <a:gd name="connsiteY8" fmla="*/ 680907 h 2233482"/>
                <a:gd name="connsiteX9" fmla="*/ 232470 w 2741311"/>
                <a:gd name="connsiteY9" fmla="*/ 214182 h 2233482"/>
                <a:gd name="connsiteX0" fmla="*/ 232470 w 2741311"/>
                <a:gd name="connsiteY0" fmla="*/ 228069 h 2247369"/>
                <a:gd name="connsiteX1" fmla="*/ 137220 w 2741311"/>
                <a:gd name="connsiteY1" fmla="*/ 2247369 h 2247369"/>
                <a:gd name="connsiteX2" fmla="*/ 1823145 w 2741311"/>
                <a:gd name="connsiteY2" fmla="*/ 2247369 h 2247369"/>
                <a:gd name="connsiteX3" fmla="*/ 1842195 w 2741311"/>
                <a:gd name="connsiteY3" fmla="*/ 1742544 h 2247369"/>
                <a:gd name="connsiteX4" fmla="*/ 2699445 w 2741311"/>
                <a:gd name="connsiteY4" fmla="*/ 189969 h 2247369"/>
                <a:gd name="connsiteX5" fmla="*/ 2048663 w 2741311"/>
                <a:gd name="connsiteY5" fmla="*/ 137059 h 2247369"/>
                <a:gd name="connsiteX6" fmla="*/ 1908870 w 2741311"/>
                <a:gd name="connsiteY6" fmla="*/ 66144 h 2247369"/>
                <a:gd name="connsiteX7" fmla="*/ 1937445 w 2741311"/>
                <a:gd name="connsiteY7" fmla="*/ 885294 h 2247369"/>
                <a:gd name="connsiteX8" fmla="*/ 1270695 w 2741311"/>
                <a:gd name="connsiteY8" fmla="*/ 694794 h 2247369"/>
                <a:gd name="connsiteX9" fmla="*/ 232470 w 2741311"/>
                <a:gd name="connsiteY9" fmla="*/ 228069 h 2247369"/>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188264 h 2207564"/>
                <a:gd name="connsiteX1" fmla="*/ 137220 w 2741311"/>
                <a:gd name="connsiteY1" fmla="*/ 2207564 h 2207564"/>
                <a:gd name="connsiteX2" fmla="*/ 1823145 w 2741311"/>
                <a:gd name="connsiteY2" fmla="*/ 2207564 h 2207564"/>
                <a:gd name="connsiteX3" fmla="*/ 1842195 w 2741311"/>
                <a:gd name="connsiteY3" fmla="*/ 1702739 h 2207564"/>
                <a:gd name="connsiteX4" fmla="*/ 2699445 w 2741311"/>
                <a:gd name="connsiteY4" fmla="*/ 150164 h 2207564"/>
                <a:gd name="connsiteX5" fmla="*/ 2048663 w 2741311"/>
                <a:gd name="connsiteY5" fmla="*/ 97254 h 2207564"/>
                <a:gd name="connsiteX6" fmla="*/ 2040679 w 2741311"/>
                <a:gd name="connsiteY6" fmla="*/ 4591 h 2207564"/>
                <a:gd name="connsiteX7" fmla="*/ 1908870 w 2741311"/>
                <a:gd name="connsiteY7" fmla="*/ 26339 h 2207564"/>
                <a:gd name="connsiteX8" fmla="*/ 1937445 w 2741311"/>
                <a:gd name="connsiteY8" fmla="*/ 845489 h 2207564"/>
                <a:gd name="connsiteX9" fmla="*/ 1270695 w 2741311"/>
                <a:gd name="connsiteY9" fmla="*/ 654989 h 2207564"/>
                <a:gd name="connsiteX10" fmla="*/ 232470 w 2741311"/>
                <a:gd name="connsiteY10" fmla="*/ 188264 h 2207564"/>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4220"/>
                <a:gd name="connsiteY0" fmla="*/ 183976 h 2203276"/>
                <a:gd name="connsiteX1" fmla="*/ 137220 w 2664220"/>
                <a:gd name="connsiteY1" fmla="*/ 2203276 h 2203276"/>
                <a:gd name="connsiteX2" fmla="*/ 1823145 w 2664220"/>
                <a:gd name="connsiteY2" fmla="*/ 2203276 h 2203276"/>
                <a:gd name="connsiteX3" fmla="*/ 1842195 w 2664220"/>
                <a:gd name="connsiteY3" fmla="*/ 1698451 h 2203276"/>
                <a:gd name="connsiteX4" fmla="*/ 2614876 w 2664220"/>
                <a:gd name="connsiteY4" fmla="*/ 119448 h 2203276"/>
                <a:gd name="connsiteX5" fmla="*/ 2048663 w 2664220"/>
                <a:gd name="connsiteY5" fmla="*/ 92966 h 2203276"/>
                <a:gd name="connsiteX6" fmla="*/ 2040679 w 2664220"/>
                <a:gd name="connsiteY6" fmla="*/ 303 h 2203276"/>
                <a:gd name="connsiteX7" fmla="*/ 1908870 w 2664220"/>
                <a:gd name="connsiteY7" fmla="*/ 22051 h 2203276"/>
                <a:gd name="connsiteX8" fmla="*/ 1937445 w 2664220"/>
                <a:gd name="connsiteY8" fmla="*/ 841201 h 2203276"/>
                <a:gd name="connsiteX9" fmla="*/ 1270695 w 2664220"/>
                <a:gd name="connsiteY9" fmla="*/ 650701 h 2203276"/>
                <a:gd name="connsiteX10" fmla="*/ 232470 w 2664220"/>
                <a:gd name="connsiteY10" fmla="*/ 183976 h 2203276"/>
                <a:gd name="connsiteX0" fmla="*/ 232470 w 2695242"/>
                <a:gd name="connsiteY0" fmla="*/ 183976 h 2203276"/>
                <a:gd name="connsiteX1" fmla="*/ 137220 w 2695242"/>
                <a:gd name="connsiteY1" fmla="*/ 2203276 h 2203276"/>
                <a:gd name="connsiteX2" fmla="*/ 1823145 w 2695242"/>
                <a:gd name="connsiteY2" fmla="*/ 2203276 h 2203276"/>
                <a:gd name="connsiteX3" fmla="*/ 1842195 w 2695242"/>
                <a:gd name="connsiteY3" fmla="*/ 1698451 h 2203276"/>
                <a:gd name="connsiteX4" fmla="*/ 2614876 w 2695242"/>
                <a:gd name="connsiteY4" fmla="*/ 119448 h 2203276"/>
                <a:gd name="connsiteX5" fmla="*/ 2048663 w 2695242"/>
                <a:gd name="connsiteY5" fmla="*/ 92966 h 2203276"/>
                <a:gd name="connsiteX6" fmla="*/ 2040679 w 2695242"/>
                <a:gd name="connsiteY6" fmla="*/ 303 h 2203276"/>
                <a:gd name="connsiteX7" fmla="*/ 1908870 w 2695242"/>
                <a:gd name="connsiteY7" fmla="*/ 22051 h 2203276"/>
                <a:gd name="connsiteX8" fmla="*/ 1937445 w 2695242"/>
                <a:gd name="connsiteY8" fmla="*/ 841201 h 2203276"/>
                <a:gd name="connsiteX9" fmla="*/ 1270695 w 2695242"/>
                <a:gd name="connsiteY9" fmla="*/ 650701 h 2203276"/>
                <a:gd name="connsiteX10" fmla="*/ 232470 w 2695242"/>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270695 w 2718665"/>
                <a:gd name="connsiteY9" fmla="*/ 650701 h 2203276"/>
                <a:gd name="connsiteX10" fmla="*/ 232470 w 2718665"/>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20059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26782 w 2764339"/>
                <a:gd name="connsiteY0" fmla="*/ 183976 h 2400339"/>
                <a:gd name="connsiteX1" fmla="*/ 150300 w 2764339"/>
                <a:gd name="connsiteY1" fmla="*/ 2400339 h 2400339"/>
                <a:gd name="connsiteX2" fmla="*/ 1817457 w 2764339"/>
                <a:gd name="connsiteY2" fmla="*/ 2203276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31749 w 2769306"/>
                <a:gd name="connsiteY0" fmla="*/ 183976 h 2390955"/>
                <a:gd name="connsiteX1" fmla="*/ 138828 w 2769306"/>
                <a:gd name="connsiteY1" fmla="*/ 2064983 h 2390955"/>
                <a:gd name="connsiteX2" fmla="*/ 1878728 w 2769306"/>
                <a:gd name="connsiteY2" fmla="*/ 2390955 h 2390955"/>
                <a:gd name="connsiteX3" fmla="*/ 1841474 w 2769306"/>
                <a:gd name="connsiteY3" fmla="*/ 1698451 h 2390955"/>
                <a:gd name="connsiteX4" fmla="*/ 2674026 w 2769306"/>
                <a:gd name="connsiteY4" fmla="*/ 130334 h 2390955"/>
                <a:gd name="connsiteX5" fmla="*/ 2064270 w 2769306"/>
                <a:gd name="connsiteY5" fmla="*/ 98409 h 2390955"/>
                <a:gd name="connsiteX6" fmla="*/ 2039958 w 2769306"/>
                <a:gd name="connsiteY6" fmla="*/ 303 h 2390955"/>
                <a:gd name="connsiteX7" fmla="*/ 1908149 w 2769306"/>
                <a:gd name="connsiteY7" fmla="*/ 22051 h 2390955"/>
                <a:gd name="connsiteX8" fmla="*/ 1910297 w 2769306"/>
                <a:gd name="connsiteY8" fmla="*/ 783060 h 2390955"/>
                <a:gd name="connsiteX9" fmla="*/ 1236554 w 2769306"/>
                <a:gd name="connsiteY9" fmla="*/ 497145 h 2390955"/>
                <a:gd name="connsiteX10" fmla="*/ 1140747 w 2769306"/>
                <a:gd name="connsiteY10" fmla="*/ 572491 h 2390955"/>
                <a:gd name="connsiteX11" fmla="*/ 231749 w 2769306"/>
                <a:gd name="connsiteY11" fmla="*/ 183976 h 2390955"/>
                <a:gd name="connsiteX0" fmla="*/ 221873 w 2759430"/>
                <a:gd name="connsiteY0" fmla="*/ 183976 h 2390955"/>
                <a:gd name="connsiteX1" fmla="*/ 128952 w 2759430"/>
                <a:gd name="connsiteY1" fmla="*/ 2064983 h 2390955"/>
                <a:gd name="connsiteX2" fmla="*/ 1868852 w 2759430"/>
                <a:gd name="connsiteY2" fmla="*/ 2390955 h 2390955"/>
                <a:gd name="connsiteX3" fmla="*/ 1831598 w 2759430"/>
                <a:gd name="connsiteY3" fmla="*/ 1698451 h 2390955"/>
                <a:gd name="connsiteX4" fmla="*/ 2664150 w 2759430"/>
                <a:gd name="connsiteY4" fmla="*/ 130334 h 2390955"/>
                <a:gd name="connsiteX5" fmla="*/ 2054394 w 2759430"/>
                <a:gd name="connsiteY5" fmla="*/ 98409 h 2390955"/>
                <a:gd name="connsiteX6" fmla="*/ 2030082 w 2759430"/>
                <a:gd name="connsiteY6" fmla="*/ 303 h 2390955"/>
                <a:gd name="connsiteX7" fmla="*/ 1898273 w 2759430"/>
                <a:gd name="connsiteY7" fmla="*/ 22051 h 2390955"/>
                <a:gd name="connsiteX8" fmla="*/ 1900421 w 2759430"/>
                <a:gd name="connsiteY8" fmla="*/ 783060 h 2390955"/>
                <a:gd name="connsiteX9" fmla="*/ 1226678 w 2759430"/>
                <a:gd name="connsiteY9" fmla="*/ 497145 h 2390955"/>
                <a:gd name="connsiteX10" fmla="*/ 1130871 w 2759430"/>
                <a:gd name="connsiteY10" fmla="*/ 572491 h 2390955"/>
                <a:gd name="connsiteX11" fmla="*/ 221873 w 2759430"/>
                <a:gd name="connsiteY11" fmla="*/ 183976 h 2390955"/>
                <a:gd name="connsiteX0" fmla="*/ 221873 w 2759430"/>
                <a:gd name="connsiteY0" fmla="*/ 183976 h 2065462"/>
                <a:gd name="connsiteX1" fmla="*/ 128952 w 2759430"/>
                <a:gd name="connsiteY1" fmla="*/ 2064983 h 2065462"/>
                <a:gd name="connsiteX2" fmla="*/ 1852414 w 2759430"/>
                <a:gd name="connsiteY2" fmla="*/ 2065462 h 2065462"/>
                <a:gd name="connsiteX3" fmla="*/ 1831598 w 2759430"/>
                <a:gd name="connsiteY3" fmla="*/ 1698451 h 2065462"/>
                <a:gd name="connsiteX4" fmla="*/ 2664150 w 2759430"/>
                <a:gd name="connsiteY4" fmla="*/ 130334 h 2065462"/>
                <a:gd name="connsiteX5" fmla="*/ 2054394 w 2759430"/>
                <a:gd name="connsiteY5" fmla="*/ 98409 h 2065462"/>
                <a:gd name="connsiteX6" fmla="*/ 2030082 w 2759430"/>
                <a:gd name="connsiteY6" fmla="*/ 303 h 2065462"/>
                <a:gd name="connsiteX7" fmla="*/ 1898273 w 2759430"/>
                <a:gd name="connsiteY7" fmla="*/ 22051 h 2065462"/>
                <a:gd name="connsiteX8" fmla="*/ 1900421 w 2759430"/>
                <a:gd name="connsiteY8" fmla="*/ 783060 h 2065462"/>
                <a:gd name="connsiteX9" fmla="*/ 1226678 w 2759430"/>
                <a:gd name="connsiteY9" fmla="*/ 497145 h 2065462"/>
                <a:gd name="connsiteX10" fmla="*/ 1130871 w 2759430"/>
                <a:gd name="connsiteY10" fmla="*/ 572491 h 2065462"/>
                <a:gd name="connsiteX11" fmla="*/ 221873 w 2759430"/>
                <a:gd name="connsiteY11" fmla="*/ 183976 h 2065462"/>
                <a:gd name="connsiteX0" fmla="*/ 221873 w 2759430"/>
                <a:gd name="connsiteY0" fmla="*/ 183976 h 2068751"/>
                <a:gd name="connsiteX1" fmla="*/ 128952 w 2759430"/>
                <a:gd name="connsiteY1" fmla="*/ 2064983 h 2068751"/>
                <a:gd name="connsiteX2" fmla="*/ 1852414 w 2759430"/>
                <a:gd name="connsiteY2" fmla="*/ 2068751 h 2068751"/>
                <a:gd name="connsiteX3" fmla="*/ 1831598 w 2759430"/>
                <a:gd name="connsiteY3" fmla="*/ 1698451 h 2068751"/>
                <a:gd name="connsiteX4" fmla="*/ 2664150 w 2759430"/>
                <a:gd name="connsiteY4" fmla="*/ 130334 h 2068751"/>
                <a:gd name="connsiteX5" fmla="*/ 2054394 w 2759430"/>
                <a:gd name="connsiteY5" fmla="*/ 98409 h 2068751"/>
                <a:gd name="connsiteX6" fmla="*/ 2030082 w 2759430"/>
                <a:gd name="connsiteY6" fmla="*/ 303 h 2068751"/>
                <a:gd name="connsiteX7" fmla="*/ 1898273 w 2759430"/>
                <a:gd name="connsiteY7" fmla="*/ 22051 h 2068751"/>
                <a:gd name="connsiteX8" fmla="*/ 1900421 w 2759430"/>
                <a:gd name="connsiteY8" fmla="*/ 783060 h 2068751"/>
                <a:gd name="connsiteX9" fmla="*/ 1226678 w 2759430"/>
                <a:gd name="connsiteY9" fmla="*/ 497145 h 2068751"/>
                <a:gd name="connsiteX10" fmla="*/ 1130871 w 2759430"/>
                <a:gd name="connsiteY10" fmla="*/ 572491 h 2068751"/>
                <a:gd name="connsiteX11" fmla="*/ 221873 w 2759430"/>
                <a:gd name="connsiteY11" fmla="*/ 183976 h 2068751"/>
                <a:gd name="connsiteX0" fmla="*/ 221873 w 2759430"/>
                <a:gd name="connsiteY0" fmla="*/ 183976 h 2077670"/>
                <a:gd name="connsiteX1" fmla="*/ 128952 w 2759430"/>
                <a:gd name="connsiteY1" fmla="*/ 2064983 h 2077670"/>
                <a:gd name="connsiteX2" fmla="*/ 1861333 w 2759430"/>
                <a:gd name="connsiteY2" fmla="*/ 2077670 h 2077670"/>
                <a:gd name="connsiteX3" fmla="*/ 1831598 w 2759430"/>
                <a:gd name="connsiteY3" fmla="*/ 1698451 h 2077670"/>
                <a:gd name="connsiteX4" fmla="*/ 2664150 w 2759430"/>
                <a:gd name="connsiteY4" fmla="*/ 130334 h 2077670"/>
                <a:gd name="connsiteX5" fmla="*/ 2054394 w 2759430"/>
                <a:gd name="connsiteY5" fmla="*/ 98409 h 2077670"/>
                <a:gd name="connsiteX6" fmla="*/ 2030082 w 2759430"/>
                <a:gd name="connsiteY6" fmla="*/ 303 h 2077670"/>
                <a:gd name="connsiteX7" fmla="*/ 1898273 w 2759430"/>
                <a:gd name="connsiteY7" fmla="*/ 22051 h 2077670"/>
                <a:gd name="connsiteX8" fmla="*/ 1900421 w 2759430"/>
                <a:gd name="connsiteY8" fmla="*/ 783060 h 2077670"/>
                <a:gd name="connsiteX9" fmla="*/ 1226678 w 2759430"/>
                <a:gd name="connsiteY9" fmla="*/ 497145 h 2077670"/>
                <a:gd name="connsiteX10" fmla="*/ 1130871 w 2759430"/>
                <a:gd name="connsiteY10" fmla="*/ 572491 h 2077670"/>
                <a:gd name="connsiteX11" fmla="*/ 221873 w 2759430"/>
                <a:gd name="connsiteY11" fmla="*/ 183976 h 2077670"/>
                <a:gd name="connsiteX0" fmla="*/ 221873 w 2760753"/>
                <a:gd name="connsiteY0" fmla="*/ 183976 h 2077670"/>
                <a:gd name="connsiteX1" fmla="*/ 128952 w 2760753"/>
                <a:gd name="connsiteY1" fmla="*/ 2064983 h 2077670"/>
                <a:gd name="connsiteX2" fmla="*/ 1861333 w 2760753"/>
                <a:gd name="connsiteY2" fmla="*/ 2077670 h 2077670"/>
                <a:gd name="connsiteX3" fmla="*/ 1841497 w 2760753"/>
                <a:gd name="connsiteY3" fmla="*/ 1807346 h 2077670"/>
                <a:gd name="connsiteX4" fmla="*/ 2664150 w 2760753"/>
                <a:gd name="connsiteY4" fmla="*/ 130334 h 2077670"/>
                <a:gd name="connsiteX5" fmla="*/ 2054394 w 2760753"/>
                <a:gd name="connsiteY5" fmla="*/ 98409 h 2077670"/>
                <a:gd name="connsiteX6" fmla="*/ 2030082 w 2760753"/>
                <a:gd name="connsiteY6" fmla="*/ 303 h 2077670"/>
                <a:gd name="connsiteX7" fmla="*/ 1898273 w 2760753"/>
                <a:gd name="connsiteY7" fmla="*/ 22051 h 2077670"/>
                <a:gd name="connsiteX8" fmla="*/ 1900421 w 2760753"/>
                <a:gd name="connsiteY8" fmla="*/ 783060 h 2077670"/>
                <a:gd name="connsiteX9" fmla="*/ 1226678 w 2760753"/>
                <a:gd name="connsiteY9" fmla="*/ 497145 h 2077670"/>
                <a:gd name="connsiteX10" fmla="*/ 1130871 w 2760753"/>
                <a:gd name="connsiteY10" fmla="*/ 572491 h 2077670"/>
                <a:gd name="connsiteX11" fmla="*/ 221873 w 2760753"/>
                <a:gd name="connsiteY11" fmla="*/ 183976 h 2077670"/>
                <a:gd name="connsiteX0" fmla="*/ 221873 w 2756874"/>
                <a:gd name="connsiteY0" fmla="*/ 183976 h 2077670"/>
                <a:gd name="connsiteX1" fmla="*/ 128952 w 2756874"/>
                <a:gd name="connsiteY1" fmla="*/ 2064983 h 2077670"/>
                <a:gd name="connsiteX2" fmla="*/ 1861333 w 2756874"/>
                <a:gd name="connsiteY2" fmla="*/ 2077670 h 2077670"/>
                <a:gd name="connsiteX3" fmla="*/ 1811798 w 2756874"/>
                <a:gd name="connsiteY3" fmla="*/ 1807346 h 2077670"/>
                <a:gd name="connsiteX4" fmla="*/ 2664150 w 2756874"/>
                <a:gd name="connsiteY4" fmla="*/ 130334 h 2077670"/>
                <a:gd name="connsiteX5" fmla="*/ 2054394 w 2756874"/>
                <a:gd name="connsiteY5" fmla="*/ 98409 h 2077670"/>
                <a:gd name="connsiteX6" fmla="*/ 2030082 w 2756874"/>
                <a:gd name="connsiteY6" fmla="*/ 303 h 2077670"/>
                <a:gd name="connsiteX7" fmla="*/ 1898273 w 2756874"/>
                <a:gd name="connsiteY7" fmla="*/ 22051 h 2077670"/>
                <a:gd name="connsiteX8" fmla="*/ 1900421 w 2756874"/>
                <a:gd name="connsiteY8" fmla="*/ 783060 h 2077670"/>
                <a:gd name="connsiteX9" fmla="*/ 1226678 w 2756874"/>
                <a:gd name="connsiteY9" fmla="*/ 497145 h 2077670"/>
                <a:gd name="connsiteX10" fmla="*/ 1130871 w 2756874"/>
                <a:gd name="connsiteY10" fmla="*/ 572491 h 2077670"/>
                <a:gd name="connsiteX11" fmla="*/ 221873 w 2756874"/>
                <a:gd name="connsiteY11" fmla="*/ 183976 h 2077670"/>
                <a:gd name="connsiteX0" fmla="*/ 221873 w 2764111"/>
                <a:gd name="connsiteY0" fmla="*/ 183976 h 2077670"/>
                <a:gd name="connsiteX1" fmla="*/ 128952 w 2764111"/>
                <a:gd name="connsiteY1" fmla="*/ 2064983 h 2077670"/>
                <a:gd name="connsiteX2" fmla="*/ 1861333 w 2764111"/>
                <a:gd name="connsiteY2" fmla="*/ 2077670 h 2077670"/>
                <a:gd name="connsiteX3" fmla="*/ 1811798 w 2764111"/>
                <a:gd name="connsiteY3" fmla="*/ 1807346 h 2077670"/>
                <a:gd name="connsiteX4" fmla="*/ 2664150 w 2764111"/>
                <a:gd name="connsiteY4" fmla="*/ 130334 h 2077670"/>
                <a:gd name="connsiteX5" fmla="*/ 2054394 w 2764111"/>
                <a:gd name="connsiteY5" fmla="*/ 98409 h 2077670"/>
                <a:gd name="connsiteX6" fmla="*/ 2030082 w 2764111"/>
                <a:gd name="connsiteY6" fmla="*/ 303 h 2077670"/>
                <a:gd name="connsiteX7" fmla="*/ 1898273 w 2764111"/>
                <a:gd name="connsiteY7" fmla="*/ 22051 h 2077670"/>
                <a:gd name="connsiteX8" fmla="*/ 1900421 w 2764111"/>
                <a:gd name="connsiteY8" fmla="*/ 783060 h 2077670"/>
                <a:gd name="connsiteX9" fmla="*/ 1226678 w 2764111"/>
                <a:gd name="connsiteY9" fmla="*/ 497145 h 2077670"/>
                <a:gd name="connsiteX10" fmla="*/ 1130871 w 2764111"/>
                <a:gd name="connsiteY10" fmla="*/ 572491 h 2077670"/>
                <a:gd name="connsiteX11" fmla="*/ 221873 w 2764111"/>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54394 w 2749398"/>
                <a:gd name="connsiteY5" fmla="*/ 98409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74193 w 2749398"/>
                <a:gd name="connsiteY5" fmla="*/ 375596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58225"/>
                <a:gd name="connsiteY0" fmla="*/ 183976 h 2109781"/>
                <a:gd name="connsiteX1" fmla="*/ 128952 w 2758225"/>
                <a:gd name="connsiteY1" fmla="*/ 2064983 h 2109781"/>
                <a:gd name="connsiteX2" fmla="*/ 1861333 w 2758225"/>
                <a:gd name="connsiteY2" fmla="*/ 2077670 h 2109781"/>
                <a:gd name="connsiteX3" fmla="*/ 1811798 w 2758225"/>
                <a:gd name="connsiteY3" fmla="*/ 1807346 h 2109781"/>
                <a:gd name="connsiteX4" fmla="*/ 2674050 w 2758225"/>
                <a:gd name="connsiteY4" fmla="*/ 407521 h 2109781"/>
                <a:gd name="connsiteX5" fmla="*/ 2074193 w 2758225"/>
                <a:gd name="connsiteY5" fmla="*/ 375596 h 2109781"/>
                <a:gd name="connsiteX6" fmla="*/ 2030082 w 2758225"/>
                <a:gd name="connsiteY6" fmla="*/ 303 h 2109781"/>
                <a:gd name="connsiteX7" fmla="*/ 1898273 w 2758225"/>
                <a:gd name="connsiteY7" fmla="*/ 22051 h 2109781"/>
                <a:gd name="connsiteX8" fmla="*/ 1900421 w 2758225"/>
                <a:gd name="connsiteY8" fmla="*/ 783060 h 2109781"/>
                <a:gd name="connsiteX9" fmla="*/ 1226678 w 2758225"/>
                <a:gd name="connsiteY9" fmla="*/ 497145 h 2109781"/>
                <a:gd name="connsiteX10" fmla="*/ 1130871 w 2758225"/>
                <a:gd name="connsiteY10" fmla="*/ 572491 h 2109781"/>
                <a:gd name="connsiteX11" fmla="*/ 221873 w 2758225"/>
                <a:gd name="connsiteY11" fmla="*/ 183976 h 2109781"/>
                <a:gd name="connsiteX0" fmla="*/ 221873 w 2758225"/>
                <a:gd name="connsiteY0" fmla="*/ 162543 h 2088348"/>
                <a:gd name="connsiteX1" fmla="*/ 128952 w 2758225"/>
                <a:gd name="connsiteY1" fmla="*/ 2043550 h 2088348"/>
                <a:gd name="connsiteX2" fmla="*/ 1861333 w 2758225"/>
                <a:gd name="connsiteY2" fmla="*/ 2056237 h 2088348"/>
                <a:gd name="connsiteX3" fmla="*/ 1811798 w 2758225"/>
                <a:gd name="connsiteY3" fmla="*/ 1785913 h 2088348"/>
                <a:gd name="connsiteX4" fmla="*/ 2674050 w 2758225"/>
                <a:gd name="connsiteY4" fmla="*/ 386088 h 2088348"/>
                <a:gd name="connsiteX5" fmla="*/ 2074193 w 2758225"/>
                <a:gd name="connsiteY5" fmla="*/ 354163 h 2088348"/>
                <a:gd name="connsiteX6" fmla="*/ 2059780 w 2758225"/>
                <a:gd name="connsiteY6" fmla="*/ 513445 h 2088348"/>
                <a:gd name="connsiteX7" fmla="*/ 1898273 w 2758225"/>
                <a:gd name="connsiteY7" fmla="*/ 618 h 2088348"/>
                <a:gd name="connsiteX8" fmla="*/ 1900421 w 2758225"/>
                <a:gd name="connsiteY8" fmla="*/ 761627 h 2088348"/>
                <a:gd name="connsiteX9" fmla="*/ 1226678 w 2758225"/>
                <a:gd name="connsiteY9" fmla="*/ 475712 h 2088348"/>
                <a:gd name="connsiteX10" fmla="*/ 1130871 w 2758225"/>
                <a:gd name="connsiteY10" fmla="*/ 551058 h 2088348"/>
                <a:gd name="connsiteX11" fmla="*/ 221873 w 2758225"/>
                <a:gd name="connsiteY11" fmla="*/ 162543 h 2088348"/>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47770 w 2758225"/>
                <a:gd name="connsiteY7" fmla="*/ 3231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9142 w 2758225"/>
                <a:gd name="connsiteY5" fmla="*/ 335163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3809"/>
                <a:gd name="connsiteY0" fmla="*/ 0 h 1962926"/>
                <a:gd name="connsiteX1" fmla="*/ 128952 w 2753809"/>
                <a:gd name="connsiteY1" fmla="*/ 1881007 h 1962926"/>
                <a:gd name="connsiteX2" fmla="*/ 1861333 w 2753809"/>
                <a:gd name="connsiteY2" fmla="*/ 1893694 h 1962926"/>
                <a:gd name="connsiteX3" fmla="*/ 1811798 w 2753809"/>
                <a:gd name="connsiteY3" fmla="*/ 1623370 h 1962926"/>
                <a:gd name="connsiteX4" fmla="*/ 2669101 w 2753809"/>
                <a:gd name="connsiteY4" fmla="*/ 357189 h 1962926"/>
                <a:gd name="connsiteX5" fmla="*/ 2079142 w 2753809"/>
                <a:gd name="connsiteY5" fmla="*/ 335163 h 1962926"/>
                <a:gd name="connsiteX6" fmla="*/ 2074630 w 2753809"/>
                <a:gd name="connsiteY6" fmla="*/ 425149 h 1962926"/>
                <a:gd name="connsiteX7" fmla="*/ 1932922 w 2753809"/>
                <a:gd name="connsiteY7" fmla="*/ 441947 h 1962926"/>
                <a:gd name="connsiteX8" fmla="*/ 1940020 w 2753809"/>
                <a:gd name="connsiteY8" fmla="*/ 698080 h 1962926"/>
                <a:gd name="connsiteX9" fmla="*/ 1226678 w 2753809"/>
                <a:gd name="connsiteY9" fmla="*/ 313169 h 1962926"/>
                <a:gd name="connsiteX10" fmla="*/ 1130871 w 2753809"/>
                <a:gd name="connsiteY10" fmla="*/ 388515 h 1962926"/>
                <a:gd name="connsiteX11" fmla="*/ 221873 w 2753809"/>
                <a:gd name="connsiteY11" fmla="*/ 0 h 1962926"/>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79142 w 2709782"/>
                <a:gd name="connsiteY5" fmla="*/ 33516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09316 w 2709782"/>
                <a:gd name="connsiteY8" fmla="*/ 717879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665772 w 2709782"/>
                <a:gd name="connsiteY9" fmla="*/ 522224 h 1900716"/>
                <a:gd name="connsiteX10" fmla="*/ 1226678 w 2709782"/>
                <a:gd name="connsiteY10" fmla="*/ 313169 h 1900716"/>
                <a:gd name="connsiteX11" fmla="*/ 1130871 w 2709782"/>
                <a:gd name="connsiteY11" fmla="*/ 388515 h 1900716"/>
                <a:gd name="connsiteX12" fmla="*/ 221873 w 2709782"/>
                <a:gd name="connsiteY12"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546978 w 2709782"/>
                <a:gd name="connsiteY9" fmla="*/ 447977 h 1900716"/>
                <a:gd name="connsiteX10" fmla="*/ 1226678 w 2709782"/>
                <a:gd name="connsiteY10" fmla="*/ 313169 h 1900716"/>
                <a:gd name="connsiteX11" fmla="*/ 1130871 w 2709782"/>
                <a:gd name="connsiteY11" fmla="*/ 388515 h 1900716"/>
                <a:gd name="connsiteX12" fmla="*/ 221873 w 2709782"/>
                <a:gd name="connsiteY12" fmla="*/ 0 h 1900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709782" h="1900716">
                  <a:moveTo>
                    <a:pt x="221873" y="0"/>
                  </a:moveTo>
                  <a:cubicBezTo>
                    <a:pt x="-257552" y="739775"/>
                    <a:pt x="200156" y="1655049"/>
                    <a:pt x="128952" y="1881007"/>
                  </a:cubicBezTo>
                  <a:lnTo>
                    <a:pt x="1861333" y="1893694"/>
                  </a:lnTo>
                  <a:cubicBezTo>
                    <a:pt x="1851421" y="1767288"/>
                    <a:pt x="1821710" y="1749776"/>
                    <a:pt x="1811798" y="1623370"/>
                  </a:cubicBezTo>
                  <a:cubicBezTo>
                    <a:pt x="2488388" y="2190050"/>
                    <a:pt x="2833837" y="1950617"/>
                    <a:pt x="2669101" y="322540"/>
                  </a:cubicBezTo>
                  <a:cubicBezTo>
                    <a:pt x="2260425" y="300724"/>
                    <a:pt x="2236145" y="330814"/>
                    <a:pt x="2098940" y="340113"/>
                  </a:cubicBezTo>
                  <a:cubicBezTo>
                    <a:pt x="2090924" y="281495"/>
                    <a:pt x="2127627" y="315574"/>
                    <a:pt x="2104328" y="266756"/>
                  </a:cubicBezTo>
                  <a:cubicBezTo>
                    <a:pt x="2038744" y="265508"/>
                    <a:pt x="2090026" y="262329"/>
                    <a:pt x="1987370" y="283554"/>
                  </a:cubicBezTo>
                  <a:cubicBezTo>
                    <a:pt x="1973922" y="463120"/>
                    <a:pt x="2019590" y="604247"/>
                    <a:pt x="2029115" y="861422"/>
                  </a:cubicBezTo>
                  <a:cubicBezTo>
                    <a:pt x="1974690" y="912750"/>
                    <a:pt x="1680717" y="539352"/>
                    <a:pt x="1546978" y="447977"/>
                  </a:cubicBezTo>
                  <a:cubicBezTo>
                    <a:pt x="1413239" y="356602"/>
                    <a:pt x="1315003" y="347003"/>
                    <a:pt x="1226678" y="313169"/>
                  </a:cubicBezTo>
                  <a:cubicBezTo>
                    <a:pt x="1226550" y="434700"/>
                    <a:pt x="1264864" y="504137"/>
                    <a:pt x="1130871" y="388515"/>
                  </a:cubicBezTo>
                  <a:cubicBezTo>
                    <a:pt x="766733" y="297358"/>
                    <a:pt x="654943" y="201789"/>
                    <a:pt x="221873" y="0"/>
                  </a:cubicBezTo>
                  <a:close/>
                </a:path>
              </a:pathLst>
            </a:cu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15"/>
              <a:endParaRPr lang="ko-KR" altLang="en-US" sz="2026" dirty="0">
                <a:solidFill>
                  <a:prstClr val="white"/>
                </a:solidFill>
                <a:latin typeface="Arial"/>
              </a:endParaRPr>
            </a:p>
          </p:txBody>
        </p:sp>
      </p:grpSp>
    </p:spTree>
    <p:extLst>
      <p:ext uri="{BB962C8B-B14F-4D97-AF65-F5344CB8AC3E}">
        <p14:creationId xmlns:p14="http://schemas.microsoft.com/office/powerpoint/2010/main" val="1829687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BFC999B-DC05-415E-8D2F-B903A8AF4A8C}"/>
              </a:ext>
            </a:extLst>
          </p:cNvPr>
          <p:cNvSpPr>
            <a:spLocks noGrp="1"/>
          </p:cNvSpPr>
          <p:nvPr>
            <p:ph type="body" sz="quarter" idx="10"/>
          </p:nvPr>
        </p:nvSpPr>
        <p:spPr>
          <a:xfrm>
            <a:off x="31378" y="7198"/>
            <a:ext cx="9144000" cy="724247"/>
          </a:xfrm>
          <a:solidFill>
            <a:schemeClr val="bg1"/>
          </a:solidFill>
        </p:spPr>
        <p:txBody>
          <a:bodyPr/>
          <a:lstStyle/>
          <a:p>
            <a:r>
              <a:rPr lang="en-US" sz="2800" dirty="0">
                <a:solidFill>
                  <a:schemeClr val="bg2">
                    <a:lumMod val="50000"/>
                  </a:schemeClr>
                </a:solidFill>
                <a:latin typeface="Bahnschrift Light Condensed" panose="020B0502040204020203" pitchFamily="34" charset="0"/>
              </a:rPr>
              <a:t>KELUPAAN </a:t>
            </a:r>
          </a:p>
        </p:txBody>
      </p:sp>
      <p:grpSp>
        <p:nvGrpSpPr>
          <p:cNvPr id="12" name="Group 11">
            <a:extLst>
              <a:ext uri="{FF2B5EF4-FFF2-40B4-BE49-F238E27FC236}">
                <a16:creationId xmlns:a16="http://schemas.microsoft.com/office/drawing/2014/main" id="{84AB299D-12B9-46D3-A5FF-DA39C6242B4B}"/>
              </a:ext>
            </a:extLst>
          </p:cNvPr>
          <p:cNvGrpSpPr/>
          <p:nvPr/>
        </p:nvGrpSpPr>
        <p:grpSpPr>
          <a:xfrm>
            <a:off x="784300" y="3304386"/>
            <a:ext cx="2066393" cy="2720150"/>
            <a:chOff x="1126074" y="2670966"/>
            <a:chExt cx="2714385" cy="3573152"/>
          </a:xfrm>
        </p:grpSpPr>
        <p:sp>
          <p:nvSpPr>
            <p:cNvPr id="13" name="Freeform 18">
              <a:extLst>
                <a:ext uri="{FF2B5EF4-FFF2-40B4-BE49-F238E27FC236}">
                  <a16:creationId xmlns:a16="http://schemas.microsoft.com/office/drawing/2014/main" id="{36C19356-2709-4D4D-B922-7AA6298EEBA4}"/>
                </a:ext>
              </a:extLst>
            </p:cNvPr>
            <p:cNvSpPr>
              <a:spLocks/>
            </p:cNvSpPr>
            <p:nvPr/>
          </p:nvSpPr>
          <p:spPr bwMode="auto">
            <a:xfrm rot="20940928" flipH="1">
              <a:off x="1126074" y="2670966"/>
              <a:ext cx="1656184" cy="1909514"/>
            </a:xfrm>
            <a:custGeom>
              <a:avLst/>
              <a:gdLst>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697686 w 1656184"/>
                <a:gd name="connsiteY95" fmla="*/ 1708838 h 1909514"/>
                <a:gd name="connsiteX96" fmla="*/ 1413007 w 1656184"/>
                <a:gd name="connsiteY96" fmla="*/ 1487444 h 1909514"/>
                <a:gd name="connsiteX97" fmla="*/ 1412429 w 1656184"/>
                <a:gd name="connsiteY97" fmla="*/ 1485195 h 1909514"/>
                <a:gd name="connsiteX98" fmla="*/ 1405111 w 1656184"/>
                <a:gd name="connsiteY98" fmla="*/ 1455538 h 1909514"/>
                <a:gd name="connsiteX99" fmla="*/ 1398918 w 1656184"/>
                <a:gd name="connsiteY99" fmla="*/ 1425881 h 1909514"/>
                <a:gd name="connsiteX100" fmla="*/ 1394978 w 1656184"/>
                <a:gd name="connsiteY100" fmla="*/ 1398549 h 1909514"/>
                <a:gd name="connsiteX101" fmla="*/ 1392163 w 1656184"/>
                <a:gd name="connsiteY101" fmla="*/ 1372381 h 1909514"/>
                <a:gd name="connsiteX102" fmla="*/ 1391037 w 1656184"/>
                <a:gd name="connsiteY102" fmla="*/ 1350865 h 1909514"/>
                <a:gd name="connsiteX103" fmla="*/ 1392163 w 1656184"/>
                <a:gd name="connsiteY103" fmla="*/ 1332837 h 1909514"/>
                <a:gd name="connsiteX104" fmla="*/ 1401171 w 1656184"/>
                <a:gd name="connsiteY104" fmla="*/ 1295039 h 1909514"/>
                <a:gd name="connsiteX105" fmla="*/ 1412429 w 1656184"/>
                <a:gd name="connsiteY105" fmla="*/ 1260148 h 1909514"/>
                <a:gd name="connsiteX106" fmla="*/ 1426503 w 1656184"/>
                <a:gd name="connsiteY106" fmla="*/ 1227001 h 1909514"/>
                <a:gd name="connsiteX107" fmla="*/ 1443954 w 1656184"/>
                <a:gd name="connsiteY107" fmla="*/ 1197926 h 1909514"/>
                <a:gd name="connsiteX108" fmla="*/ 1469849 w 1656184"/>
                <a:gd name="connsiteY108" fmla="*/ 1161872 h 1909514"/>
                <a:gd name="connsiteX109" fmla="*/ 1496308 w 1656184"/>
                <a:gd name="connsiteY109" fmla="*/ 1125818 h 1909514"/>
                <a:gd name="connsiteX110" fmla="*/ 1522767 w 1656184"/>
                <a:gd name="connsiteY110" fmla="*/ 1090926 h 1909514"/>
                <a:gd name="connsiteX111" fmla="*/ 1549788 w 1656184"/>
                <a:gd name="connsiteY111" fmla="*/ 1053710 h 1909514"/>
                <a:gd name="connsiteX112" fmla="*/ 1573995 w 1656184"/>
                <a:gd name="connsiteY112" fmla="*/ 1015911 h 1909514"/>
                <a:gd name="connsiteX113" fmla="*/ 1597637 w 1656184"/>
                <a:gd name="connsiteY113" fmla="*/ 976949 h 1909514"/>
                <a:gd name="connsiteX114" fmla="*/ 1617341 w 1656184"/>
                <a:gd name="connsiteY114" fmla="*/ 934499 h 1909514"/>
                <a:gd name="connsiteX115" fmla="*/ 1633666 w 1656184"/>
                <a:gd name="connsiteY115" fmla="*/ 889140 h 1909514"/>
                <a:gd name="connsiteX116" fmla="*/ 1646051 w 1656184"/>
                <a:gd name="connsiteY116" fmla="*/ 836222 h 1909514"/>
                <a:gd name="connsiteX117" fmla="*/ 1652807 w 1656184"/>
                <a:gd name="connsiteY117" fmla="*/ 782141 h 1909514"/>
                <a:gd name="connsiteX118" fmla="*/ 1656184 w 1656184"/>
                <a:gd name="connsiteY118" fmla="*/ 726897 h 1909514"/>
                <a:gd name="connsiteX119" fmla="*/ 1655059 w 1656184"/>
                <a:gd name="connsiteY119" fmla="*/ 671072 h 1909514"/>
                <a:gd name="connsiteX120" fmla="*/ 1651118 w 1656184"/>
                <a:gd name="connsiteY120" fmla="*/ 616409 h 1909514"/>
                <a:gd name="connsiteX121" fmla="*/ 1642674 w 1656184"/>
                <a:gd name="connsiteY121" fmla="*/ 563490 h 1909514"/>
                <a:gd name="connsiteX122" fmla="*/ 1631415 w 1656184"/>
                <a:gd name="connsiteY122" fmla="*/ 511736 h 1909514"/>
                <a:gd name="connsiteX123" fmla="*/ 1617341 w 1656184"/>
                <a:gd name="connsiteY123" fmla="*/ 464051 h 1909514"/>
                <a:gd name="connsiteX124" fmla="*/ 1601579 w 1656184"/>
                <a:gd name="connsiteY124" fmla="*/ 420438 h 1909514"/>
                <a:gd name="connsiteX125" fmla="*/ 1583565 w 1656184"/>
                <a:gd name="connsiteY125" fmla="*/ 381475 h 1909514"/>
                <a:gd name="connsiteX126" fmla="*/ 1556543 w 1656184"/>
                <a:gd name="connsiteY126" fmla="*/ 334954 h 1909514"/>
                <a:gd name="connsiteX127" fmla="*/ 1527270 w 1656184"/>
                <a:gd name="connsiteY127" fmla="*/ 290759 h 1909514"/>
                <a:gd name="connsiteX128" fmla="*/ 1494056 w 1656184"/>
                <a:gd name="connsiteY128" fmla="*/ 249471 h 1909514"/>
                <a:gd name="connsiteX129" fmla="*/ 1458590 w 1656184"/>
                <a:gd name="connsiteY129" fmla="*/ 209928 h 1909514"/>
                <a:gd name="connsiteX130" fmla="*/ 1419747 w 1656184"/>
                <a:gd name="connsiteY130" fmla="*/ 174455 h 1909514"/>
                <a:gd name="connsiteX131" fmla="*/ 1376400 w 1656184"/>
                <a:gd name="connsiteY131" fmla="*/ 141309 h 1909514"/>
                <a:gd name="connsiteX132" fmla="*/ 1331365 w 1656184"/>
                <a:gd name="connsiteY132" fmla="*/ 111652 h 1909514"/>
                <a:gd name="connsiteX133" fmla="*/ 1283515 w 1656184"/>
                <a:gd name="connsiteY133" fmla="*/ 85483 h 1909514"/>
                <a:gd name="connsiteX134" fmla="*/ 1231161 w 1656184"/>
                <a:gd name="connsiteY134" fmla="*/ 63386 h 1909514"/>
                <a:gd name="connsiteX135" fmla="*/ 1177119 w 1656184"/>
                <a:gd name="connsiteY135" fmla="*/ 43033 h 1909514"/>
                <a:gd name="connsiteX136" fmla="*/ 1118572 w 1656184"/>
                <a:gd name="connsiteY136" fmla="*/ 27332 h 1909514"/>
                <a:gd name="connsiteX137" fmla="*/ 1057210 w 1656184"/>
                <a:gd name="connsiteY137" fmla="*/ 14538 h 1909514"/>
                <a:gd name="connsiteX138" fmla="*/ 993036 w 1656184"/>
                <a:gd name="connsiteY138" fmla="*/ 5815 h 1909514"/>
                <a:gd name="connsiteX139" fmla="*/ 925482 w 1656184"/>
                <a:gd name="connsiteY139" fmla="*/ 582 h 1909514"/>
                <a:gd name="connsiteX140" fmla="*/ 853425 w 1656184"/>
                <a:gd name="connsiteY140"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1413007 w 1656184"/>
                <a:gd name="connsiteY95" fmla="*/ 1487444 h 1909514"/>
                <a:gd name="connsiteX96" fmla="*/ 1412429 w 1656184"/>
                <a:gd name="connsiteY96" fmla="*/ 1485195 h 1909514"/>
                <a:gd name="connsiteX97" fmla="*/ 1405111 w 1656184"/>
                <a:gd name="connsiteY97" fmla="*/ 1455538 h 1909514"/>
                <a:gd name="connsiteX98" fmla="*/ 1398918 w 1656184"/>
                <a:gd name="connsiteY98" fmla="*/ 1425881 h 1909514"/>
                <a:gd name="connsiteX99" fmla="*/ 1394978 w 1656184"/>
                <a:gd name="connsiteY99" fmla="*/ 1398549 h 1909514"/>
                <a:gd name="connsiteX100" fmla="*/ 1392163 w 1656184"/>
                <a:gd name="connsiteY100" fmla="*/ 1372381 h 1909514"/>
                <a:gd name="connsiteX101" fmla="*/ 1391037 w 1656184"/>
                <a:gd name="connsiteY101" fmla="*/ 1350865 h 1909514"/>
                <a:gd name="connsiteX102" fmla="*/ 1392163 w 1656184"/>
                <a:gd name="connsiteY102" fmla="*/ 1332837 h 1909514"/>
                <a:gd name="connsiteX103" fmla="*/ 1401171 w 1656184"/>
                <a:gd name="connsiteY103" fmla="*/ 1295039 h 1909514"/>
                <a:gd name="connsiteX104" fmla="*/ 1412429 w 1656184"/>
                <a:gd name="connsiteY104" fmla="*/ 1260148 h 1909514"/>
                <a:gd name="connsiteX105" fmla="*/ 1426503 w 1656184"/>
                <a:gd name="connsiteY105" fmla="*/ 1227001 h 1909514"/>
                <a:gd name="connsiteX106" fmla="*/ 1443954 w 1656184"/>
                <a:gd name="connsiteY106" fmla="*/ 1197926 h 1909514"/>
                <a:gd name="connsiteX107" fmla="*/ 1469849 w 1656184"/>
                <a:gd name="connsiteY107" fmla="*/ 1161872 h 1909514"/>
                <a:gd name="connsiteX108" fmla="*/ 1496308 w 1656184"/>
                <a:gd name="connsiteY108" fmla="*/ 1125818 h 1909514"/>
                <a:gd name="connsiteX109" fmla="*/ 1522767 w 1656184"/>
                <a:gd name="connsiteY109" fmla="*/ 1090926 h 1909514"/>
                <a:gd name="connsiteX110" fmla="*/ 1549788 w 1656184"/>
                <a:gd name="connsiteY110" fmla="*/ 1053710 h 1909514"/>
                <a:gd name="connsiteX111" fmla="*/ 1573995 w 1656184"/>
                <a:gd name="connsiteY111" fmla="*/ 1015911 h 1909514"/>
                <a:gd name="connsiteX112" fmla="*/ 1597637 w 1656184"/>
                <a:gd name="connsiteY112" fmla="*/ 976949 h 1909514"/>
                <a:gd name="connsiteX113" fmla="*/ 1617341 w 1656184"/>
                <a:gd name="connsiteY113" fmla="*/ 934499 h 1909514"/>
                <a:gd name="connsiteX114" fmla="*/ 1633666 w 1656184"/>
                <a:gd name="connsiteY114" fmla="*/ 889140 h 1909514"/>
                <a:gd name="connsiteX115" fmla="*/ 1646051 w 1656184"/>
                <a:gd name="connsiteY115" fmla="*/ 836222 h 1909514"/>
                <a:gd name="connsiteX116" fmla="*/ 1652807 w 1656184"/>
                <a:gd name="connsiteY116" fmla="*/ 782141 h 1909514"/>
                <a:gd name="connsiteX117" fmla="*/ 1656184 w 1656184"/>
                <a:gd name="connsiteY117" fmla="*/ 726897 h 1909514"/>
                <a:gd name="connsiteX118" fmla="*/ 1655059 w 1656184"/>
                <a:gd name="connsiteY118" fmla="*/ 671072 h 1909514"/>
                <a:gd name="connsiteX119" fmla="*/ 1651118 w 1656184"/>
                <a:gd name="connsiteY119" fmla="*/ 616409 h 1909514"/>
                <a:gd name="connsiteX120" fmla="*/ 1642674 w 1656184"/>
                <a:gd name="connsiteY120" fmla="*/ 563490 h 1909514"/>
                <a:gd name="connsiteX121" fmla="*/ 1631415 w 1656184"/>
                <a:gd name="connsiteY121" fmla="*/ 511736 h 1909514"/>
                <a:gd name="connsiteX122" fmla="*/ 1617341 w 1656184"/>
                <a:gd name="connsiteY122" fmla="*/ 464051 h 1909514"/>
                <a:gd name="connsiteX123" fmla="*/ 1601579 w 1656184"/>
                <a:gd name="connsiteY123" fmla="*/ 420438 h 1909514"/>
                <a:gd name="connsiteX124" fmla="*/ 1583565 w 1656184"/>
                <a:gd name="connsiteY124" fmla="*/ 381475 h 1909514"/>
                <a:gd name="connsiteX125" fmla="*/ 1556543 w 1656184"/>
                <a:gd name="connsiteY125" fmla="*/ 334954 h 1909514"/>
                <a:gd name="connsiteX126" fmla="*/ 1527270 w 1656184"/>
                <a:gd name="connsiteY126" fmla="*/ 290759 h 1909514"/>
                <a:gd name="connsiteX127" fmla="*/ 1494056 w 1656184"/>
                <a:gd name="connsiteY127" fmla="*/ 249471 h 1909514"/>
                <a:gd name="connsiteX128" fmla="*/ 1458590 w 1656184"/>
                <a:gd name="connsiteY128" fmla="*/ 209928 h 1909514"/>
                <a:gd name="connsiteX129" fmla="*/ 1419747 w 1656184"/>
                <a:gd name="connsiteY129" fmla="*/ 174455 h 1909514"/>
                <a:gd name="connsiteX130" fmla="*/ 1376400 w 1656184"/>
                <a:gd name="connsiteY130" fmla="*/ 141309 h 1909514"/>
                <a:gd name="connsiteX131" fmla="*/ 1331365 w 1656184"/>
                <a:gd name="connsiteY131" fmla="*/ 111652 h 1909514"/>
                <a:gd name="connsiteX132" fmla="*/ 1283515 w 1656184"/>
                <a:gd name="connsiteY132" fmla="*/ 85483 h 1909514"/>
                <a:gd name="connsiteX133" fmla="*/ 1231161 w 1656184"/>
                <a:gd name="connsiteY133" fmla="*/ 63386 h 1909514"/>
                <a:gd name="connsiteX134" fmla="*/ 1177119 w 1656184"/>
                <a:gd name="connsiteY134" fmla="*/ 43033 h 1909514"/>
                <a:gd name="connsiteX135" fmla="*/ 1118572 w 1656184"/>
                <a:gd name="connsiteY135" fmla="*/ 27332 h 1909514"/>
                <a:gd name="connsiteX136" fmla="*/ 1057210 w 1656184"/>
                <a:gd name="connsiteY136" fmla="*/ 14538 h 1909514"/>
                <a:gd name="connsiteX137" fmla="*/ 993036 w 1656184"/>
                <a:gd name="connsiteY137" fmla="*/ 5815 h 1909514"/>
                <a:gd name="connsiteX138" fmla="*/ 925482 w 1656184"/>
                <a:gd name="connsiteY138" fmla="*/ 582 h 1909514"/>
                <a:gd name="connsiteX139" fmla="*/ 853425 w 1656184"/>
                <a:gd name="connsiteY139"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1413007 w 1656184"/>
                <a:gd name="connsiteY94" fmla="*/ 1487444 h 1909514"/>
                <a:gd name="connsiteX95" fmla="*/ 1412429 w 1656184"/>
                <a:gd name="connsiteY95" fmla="*/ 1485195 h 1909514"/>
                <a:gd name="connsiteX96" fmla="*/ 1405111 w 1656184"/>
                <a:gd name="connsiteY96" fmla="*/ 1455538 h 1909514"/>
                <a:gd name="connsiteX97" fmla="*/ 1398918 w 1656184"/>
                <a:gd name="connsiteY97" fmla="*/ 1425881 h 1909514"/>
                <a:gd name="connsiteX98" fmla="*/ 1394978 w 1656184"/>
                <a:gd name="connsiteY98" fmla="*/ 1398549 h 1909514"/>
                <a:gd name="connsiteX99" fmla="*/ 1392163 w 1656184"/>
                <a:gd name="connsiteY99" fmla="*/ 1372381 h 1909514"/>
                <a:gd name="connsiteX100" fmla="*/ 1391037 w 1656184"/>
                <a:gd name="connsiteY100" fmla="*/ 1350865 h 1909514"/>
                <a:gd name="connsiteX101" fmla="*/ 1392163 w 1656184"/>
                <a:gd name="connsiteY101" fmla="*/ 1332837 h 1909514"/>
                <a:gd name="connsiteX102" fmla="*/ 1401171 w 1656184"/>
                <a:gd name="connsiteY102" fmla="*/ 1295039 h 1909514"/>
                <a:gd name="connsiteX103" fmla="*/ 1412429 w 1656184"/>
                <a:gd name="connsiteY103" fmla="*/ 1260148 h 1909514"/>
                <a:gd name="connsiteX104" fmla="*/ 1426503 w 1656184"/>
                <a:gd name="connsiteY104" fmla="*/ 1227001 h 1909514"/>
                <a:gd name="connsiteX105" fmla="*/ 1443954 w 1656184"/>
                <a:gd name="connsiteY105" fmla="*/ 1197926 h 1909514"/>
                <a:gd name="connsiteX106" fmla="*/ 1469849 w 1656184"/>
                <a:gd name="connsiteY106" fmla="*/ 1161872 h 1909514"/>
                <a:gd name="connsiteX107" fmla="*/ 1496308 w 1656184"/>
                <a:gd name="connsiteY107" fmla="*/ 1125818 h 1909514"/>
                <a:gd name="connsiteX108" fmla="*/ 1522767 w 1656184"/>
                <a:gd name="connsiteY108" fmla="*/ 1090926 h 1909514"/>
                <a:gd name="connsiteX109" fmla="*/ 1549788 w 1656184"/>
                <a:gd name="connsiteY109" fmla="*/ 1053710 h 1909514"/>
                <a:gd name="connsiteX110" fmla="*/ 1573995 w 1656184"/>
                <a:gd name="connsiteY110" fmla="*/ 1015911 h 1909514"/>
                <a:gd name="connsiteX111" fmla="*/ 1597637 w 1656184"/>
                <a:gd name="connsiteY111" fmla="*/ 976949 h 1909514"/>
                <a:gd name="connsiteX112" fmla="*/ 1617341 w 1656184"/>
                <a:gd name="connsiteY112" fmla="*/ 934499 h 1909514"/>
                <a:gd name="connsiteX113" fmla="*/ 1633666 w 1656184"/>
                <a:gd name="connsiteY113" fmla="*/ 889140 h 1909514"/>
                <a:gd name="connsiteX114" fmla="*/ 1646051 w 1656184"/>
                <a:gd name="connsiteY114" fmla="*/ 836222 h 1909514"/>
                <a:gd name="connsiteX115" fmla="*/ 1652807 w 1656184"/>
                <a:gd name="connsiteY115" fmla="*/ 782141 h 1909514"/>
                <a:gd name="connsiteX116" fmla="*/ 1656184 w 1656184"/>
                <a:gd name="connsiteY116" fmla="*/ 726897 h 1909514"/>
                <a:gd name="connsiteX117" fmla="*/ 1655059 w 1656184"/>
                <a:gd name="connsiteY117" fmla="*/ 671072 h 1909514"/>
                <a:gd name="connsiteX118" fmla="*/ 1651118 w 1656184"/>
                <a:gd name="connsiteY118" fmla="*/ 616409 h 1909514"/>
                <a:gd name="connsiteX119" fmla="*/ 1642674 w 1656184"/>
                <a:gd name="connsiteY119" fmla="*/ 563490 h 1909514"/>
                <a:gd name="connsiteX120" fmla="*/ 1631415 w 1656184"/>
                <a:gd name="connsiteY120" fmla="*/ 511736 h 1909514"/>
                <a:gd name="connsiteX121" fmla="*/ 1617341 w 1656184"/>
                <a:gd name="connsiteY121" fmla="*/ 464051 h 1909514"/>
                <a:gd name="connsiteX122" fmla="*/ 1601579 w 1656184"/>
                <a:gd name="connsiteY122" fmla="*/ 420438 h 1909514"/>
                <a:gd name="connsiteX123" fmla="*/ 1583565 w 1656184"/>
                <a:gd name="connsiteY123" fmla="*/ 381475 h 1909514"/>
                <a:gd name="connsiteX124" fmla="*/ 1556543 w 1656184"/>
                <a:gd name="connsiteY124" fmla="*/ 334954 h 1909514"/>
                <a:gd name="connsiteX125" fmla="*/ 1527270 w 1656184"/>
                <a:gd name="connsiteY125" fmla="*/ 290759 h 1909514"/>
                <a:gd name="connsiteX126" fmla="*/ 1494056 w 1656184"/>
                <a:gd name="connsiteY126" fmla="*/ 249471 h 1909514"/>
                <a:gd name="connsiteX127" fmla="*/ 1458590 w 1656184"/>
                <a:gd name="connsiteY127" fmla="*/ 209928 h 1909514"/>
                <a:gd name="connsiteX128" fmla="*/ 1419747 w 1656184"/>
                <a:gd name="connsiteY128" fmla="*/ 174455 h 1909514"/>
                <a:gd name="connsiteX129" fmla="*/ 1376400 w 1656184"/>
                <a:gd name="connsiteY129" fmla="*/ 141309 h 1909514"/>
                <a:gd name="connsiteX130" fmla="*/ 1331365 w 1656184"/>
                <a:gd name="connsiteY130" fmla="*/ 111652 h 1909514"/>
                <a:gd name="connsiteX131" fmla="*/ 1283515 w 1656184"/>
                <a:gd name="connsiteY131" fmla="*/ 85483 h 1909514"/>
                <a:gd name="connsiteX132" fmla="*/ 1231161 w 1656184"/>
                <a:gd name="connsiteY132" fmla="*/ 63386 h 1909514"/>
                <a:gd name="connsiteX133" fmla="*/ 1177119 w 1656184"/>
                <a:gd name="connsiteY133" fmla="*/ 43033 h 1909514"/>
                <a:gd name="connsiteX134" fmla="*/ 1118572 w 1656184"/>
                <a:gd name="connsiteY134" fmla="*/ 27332 h 1909514"/>
                <a:gd name="connsiteX135" fmla="*/ 1057210 w 1656184"/>
                <a:gd name="connsiteY135" fmla="*/ 14538 h 1909514"/>
                <a:gd name="connsiteX136" fmla="*/ 993036 w 1656184"/>
                <a:gd name="connsiteY136" fmla="*/ 5815 h 1909514"/>
                <a:gd name="connsiteX137" fmla="*/ 925482 w 1656184"/>
                <a:gd name="connsiteY137" fmla="*/ 582 h 1909514"/>
                <a:gd name="connsiteX138" fmla="*/ 853425 w 1656184"/>
                <a:gd name="connsiteY138" fmla="*/ 0 h 1909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1656184" h="1909514">
                  <a:moveTo>
                    <a:pt x="853425" y="0"/>
                  </a:moveTo>
                  <a:lnTo>
                    <a:pt x="789249" y="5234"/>
                  </a:lnTo>
                  <a:lnTo>
                    <a:pt x="628247" y="41869"/>
                  </a:lnTo>
                  <a:lnTo>
                    <a:pt x="580396" y="59896"/>
                  </a:lnTo>
                  <a:lnTo>
                    <a:pt x="533110" y="80250"/>
                  </a:lnTo>
                  <a:lnTo>
                    <a:pt x="486948" y="104673"/>
                  </a:lnTo>
                  <a:lnTo>
                    <a:pt x="444164" y="132005"/>
                  </a:lnTo>
                  <a:lnTo>
                    <a:pt x="403069" y="162825"/>
                  </a:lnTo>
                  <a:lnTo>
                    <a:pt x="365352" y="196553"/>
                  </a:lnTo>
                  <a:lnTo>
                    <a:pt x="330449" y="233188"/>
                  </a:lnTo>
                  <a:lnTo>
                    <a:pt x="298924" y="273313"/>
                  </a:lnTo>
                  <a:lnTo>
                    <a:pt x="271340" y="315764"/>
                  </a:lnTo>
                  <a:lnTo>
                    <a:pt x="247696" y="361123"/>
                  </a:lnTo>
                  <a:lnTo>
                    <a:pt x="227993" y="409970"/>
                  </a:lnTo>
                  <a:lnTo>
                    <a:pt x="196468" y="544301"/>
                  </a:lnTo>
                  <a:lnTo>
                    <a:pt x="193653" y="576865"/>
                  </a:lnTo>
                  <a:lnTo>
                    <a:pt x="192528" y="607686"/>
                  </a:lnTo>
                  <a:lnTo>
                    <a:pt x="193653" y="636180"/>
                  </a:lnTo>
                  <a:cubicBezTo>
                    <a:pt x="193840" y="645678"/>
                    <a:pt x="194028" y="655177"/>
                    <a:pt x="194216" y="664674"/>
                  </a:cubicBezTo>
                  <a:lnTo>
                    <a:pt x="194216" y="691424"/>
                  </a:lnTo>
                  <a:lnTo>
                    <a:pt x="191402" y="716430"/>
                  </a:lnTo>
                  <a:lnTo>
                    <a:pt x="182958" y="742016"/>
                  </a:lnTo>
                  <a:lnTo>
                    <a:pt x="167758" y="772837"/>
                  </a:lnTo>
                  <a:lnTo>
                    <a:pt x="149181" y="801331"/>
                  </a:lnTo>
                  <a:lnTo>
                    <a:pt x="128915" y="826336"/>
                  </a:lnTo>
                  <a:lnTo>
                    <a:pt x="107523" y="851923"/>
                  </a:lnTo>
                  <a:lnTo>
                    <a:pt x="85005" y="875184"/>
                  </a:lnTo>
                  <a:lnTo>
                    <a:pt x="62487" y="898445"/>
                  </a:lnTo>
                  <a:lnTo>
                    <a:pt x="41095" y="924031"/>
                  </a:lnTo>
                  <a:lnTo>
                    <a:pt x="33777" y="931009"/>
                  </a:lnTo>
                  <a:lnTo>
                    <a:pt x="24769" y="939732"/>
                  </a:lnTo>
                  <a:lnTo>
                    <a:pt x="15200" y="950199"/>
                  </a:lnTo>
                  <a:lnTo>
                    <a:pt x="7319" y="960666"/>
                  </a:lnTo>
                  <a:lnTo>
                    <a:pt x="2252" y="973460"/>
                  </a:lnTo>
                  <a:lnTo>
                    <a:pt x="0" y="987416"/>
                  </a:lnTo>
                  <a:lnTo>
                    <a:pt x="2815" y="1001955"/>
                  </a:lnTo>
                  <a:lnTo>
                    <a:pt x="10133" y="1015911"/>
                  </a:lnTo>
                  <a:lnTo>
                    <a:pt x="22518" y="1027541"/>
                  </a:lnTo>
                  <a:lnTo>
                    <a:pt x="36592" y="1035682"/>
                  </a:lnTo>
                  <a:lnTo>
                    <a:pt x="54043" y="1043243"/>
                  </a:lnTo>
                  <a:lnTo>
                    <a:pt x="72621" y="1049639"/>
                  </a:lnTo>
                  <a:lnTo>
                    <a:pt x="91197" y="1056035"/>
                  </a:lnTo>
                  <a:lnTo>
                    <a:pt x="109212" y="1062432"/>
                  </a:lnTo>
                  <a:lnTo>
                    <a:pt x="126663" y="1069992"/>
                  </a:lnTo>
                  <a:lnTo>
                    <a:pt x="142425" y="1078133"/>
                  </a:lnTo>
                  <a:lnTo>
                    <a:pt x="153685" y="1088601"/>
                  </a:lnTo>
                  <a:lnTo>
                    <a:pt x="150306" y="1102557"/>
                  </a:lnTo>
                  <a:lnTo>
                    <a:pt x="144114" y="1115351"/>
                  </a:lnTo>
                  <a:lnTo>
                    <a:pt x="137921" y="1128725"/>
                  </a:lnTo>
                  <a:lnTo>
                    <a:pt x="131166" y="1141518"/>
                  </a:lnTo>
                  <a:lnTo>
                    <a:pt x="124974" y="1154312"/>
                  </a:lnTo>
                  <a:lnTo>
                    <a:pt x="120471" y="1167105"/>
                  </a:lnTo>
                  <a:lnTo>
                    <a:pt x="118781" y="1178735"/>
                  </a:lnTo>
                  <a:cubicBezTo>
                    <a:pt x="119156" y="1183000"/>
                    <a:pt x="119532" y="1187264"/>
                    <a:pt x="119907" y="1191529"/>
                  </a:cubicBezTo>
                  <a:lnTo>
                    <a:pt x="126100" y="1203159"/>
                  </a:lnTo>
                  <a:lnTo>
                    <a:pt x="137359" y="1214790"/>
                  </a:lnTo>
                  <a:lnTo>
                    <a:pt x="153685" y="1226420"/>
                  </a:lnTo>
                  <a:lnTo>
                    <a:pt x="150306" y="1235725"/>
                  </a:lnTo>
                  <a:lnTo>
                    <a:pt x="145240" y="1245029"/>
                  </a:lnTo>
                  <a:lnTo>
                    <a:pt x="141300" y="1256077"/>
                  </a:lnTo>
                  <a:lnTo>
                    <a:pt x="140174" y="1267708"/>
                  </a:lnTo>
                  <a:lnTo>
                    <a:pt x="142425" y="1279339"/>
                  </a:lnTo>
                  <a:lnTo>
                    <a:pt x="148618" y="1289806"/>
                  </a:lnTo>
                  <a:lnTo>
                    <a:pt x="156499" y="1297947"/>
                  </a:lnTo>
                  <a:lnTo>
                    <a:pt x="166632" y="1305506"/>
                  </a:lnTo>
                  <a:lnTo>
                    <a:pt x="176765" y="1310740"/>
                  </a:lnTo>
                  <a:lnTo>
                    <a:pt x="186335" y="1317137"/>
                  </a:lnTo>
                  <a:lnTo>
                    <a:pt x="195343" y="1325860"/>
                  </a:lnTo>
                  <a:lnTo>
                    <a:pt x="200408" y="1335164"/>
                  </a:lnTo>
                  <a:lnTo>
                    <a:pt x="205475" y="1352028"/>
                  </a:lnTo>
                  <a:lnTo>
                    <a:pt x="205475" y="1371218"/>
                  </a:lnTo>
                  <a:lnTo>
                    <a:pt x="203787" y="1389245"/>
                  </a:lnTo>
                  <a:lnTo>
                    <a:pt x="199283" y="1407854"/>
                  </a:lnTo>
                  <a:lnTo>
                    <a:pt x="195343" y="1425881"/>
                  </a:lnTo>
                  <a:lnTo>
                    <a:pt x="192528" y="1442163"/>
                  </a:lnTo>
                  <a:lnTo>
                    <a:pt x="190276" y="1465424"/>
                  </a:lnTo>
                  <a:lnTo>
                    <a:pt x="192528" y="1486358"/>
                  </a:lnTo>
                  <a:lnTo>
                    <a:pt x="198719" y="1505548"/>
                  </a:lnTo>
                  <a:lnTo>
                    <a:pt x="206601" y="1522413"/>
                  </a:lnTo>
                  <a:lnTo>
                    <a:pt x="217860" y="1535787"/>
                  </a:lnTo>
                  <a:lnTo>
                    <a:pt x="232497" y="1548581"/>
                  </a:lnTo>
                  <a:lnTo>
                    <a:pt x="246570" y="1559048"/>
                  </a:lnTo>
                  <a:lnTo>
                    <a:pt x="262896" y="1567771"/>
                  </a:lnTo>
                  <a:lnTo>
                    <a:pt x="279221" y="1575331"/>
                  </a:lnTo>
                  <a:lnTo>
                    <a:pt x="295546" y="1579401"/>
                  </a:lnTo>
                  <a:lnTo>
                    <a:pt x="325383" y="1584635"/>
                  </a:lnTo>
                  <a:lnTo>
                    <a:pt x="356908" y="1586961"/>
                  </a:lnTo>
                  <a:lnTo>
                    <a:pt x="390121" y="1585798"/>
                  </a:lnTo>
                  <a:lnTo>
                    <a:pt x="422772" y="1582309"/>
                  </a:lnTo>
                  <a:lnTo>
                    <a:pt x="455423" y="1578238"/>
                  </a:lnTo>
                  <a:lnTo>
                    <a:pt x="486385" y="1571841"/>
                  </a:lnTo>
                  <a:lnTo>
                    <a:pt x="513969" y="1564281"/>
                  </a:lnTo>
                  <a:lnTo>
                    <a:pt x="529900" y="1558923"/>
                  </a:lnTo>
                  <a:lnTo>
                    <a:pt x="627355" y="1909514"/>
                  </a:lnTo>
                  <a:lnTo>
                    <a:pt x="1413007" y="1487444"/>
                  </a:lnTo>
                  <a:lnTo>
                    <a:pt x="1412429" y="1485195"/>
                  </a:lnTo>
                  <a:lnTo>
                    <a:pt x="1405111" y="1455538"/>
                  </a:lnTo>
                  <a:lnTo>
                    <a:pt x="1398918" y="1425881"/>
                  </a:lnTo>
                  <a:lnTo>
                    <a:pt x="1394978" y="1398549"/>
                  </a:lnTo>
                  <a:lnTo>
                    <a:pt x="1392163" y="1372381"/>
                  </a:lnTo>
                  <a:cubicBezTo>
                    <a:pt x="1391788" y="1365209"/>
                    <a:pt x="1391412" y="1358037"/>
                    <a:pt x="1391037" y="1350865"/>
                  </a:cubicBezTo>
                  <a:cubicBezTo>
                    <a:pt x="1391412" y="1344856"/>
                    <a:pt x="1391788" y="1338846"/>
                    <a:pt x="1392163" y="1332837"/>
                  </a:cubicBezTo>
                  <a:lnTo>
                    <a:pt x="1401171" y="1295039"/>
                  </a:lnTo>
                  <a:lnTo>
                    <a:pt x="1412429" y="1260148"/>
                  </a:lnTo>
                  <a:lnTo>
                    <a:pt x="1426503" y="1227001"/>
                  </a:lnTo>
                  <a:lnTo>
                    <a:pt x="1443954" y="1197926"/>
                  </a:lnTo>
                  <a:lnTo>
                    <a:pt x="1469849" y="1161872"/>
                  </a:lnTo>
                  <a:lnTo>
                    <a:pt x="1496308" y="1125818"/>
                  </a:lnTo>
                  <a:lnTo>
                    <a:pt x="1522767" y="1090926"/>
                  </a:lnTo>
                  <a:lnTo>
                    <a:pt x="1549788" y="1053710"/>
                  </a:lnTo>
                  <a:lnTo>
                    <a:pt x="1573995" y="1015911"/>
                  </a:lnTo>
                  <a:lnTo>
                    <a:pt x="1597637" y="976949"/>
                  </a:lnTo>
                  <a:lnTo>
                    <a:pt x="1617341" y="934499"/>
                  </a:lnTo>
                  <a:lnTo>
                    <a:pt x="1633666" y="889140"/>
                  </a:lnTo>
                  <a:lnTo>
                    <a:pt x="1646051" y="836222"/>
                  </a:lnTo>
                  <a:lnTo>
                    <a:pt x="1652807" y="782141"/>
                  </a:lnTo>
                  <a:lnTo>
                    <a:pt x="1656184" y="726897"/>
                  </a:lnTo>
                  <a:lnTo>
                    <a:pt x="1655059" y="671072"/>
                  </a:lnTo>
                  <a:lnTo>
                    <a:pt x="1651118" y="616409"/>
                  </a:lnTo>
                  <a:lnTo>
                    <a:pt x="1642674" y="563490"/>
                  </a:lnTo>
                  <a:lnTo>
                    <a:pt x="1631415" y="511736"/>
                  </a:lnTo>
                  <a:lnTo>
                    <a:pt x="1617341" y="464051"/>
                  </a:lnTo>
                  <a:lnTo>
                    <a:pt x="1601579" y="420438"/>
                  </a:lnTo>
                  <a:lnTo>
                    <a:pt x="1583565" y="381475"/>
                  </a:lnTo>
                  <a:lnTo>
                    <a:pt x="1556543" y="334954"/>
                  </a:lnTo>
                  <a:lnTo>
                    <a:pt x="1527270" y="290759"/>
                  </a:lnTo>
                  <a:lnTo>
                    <a:pt x="1494056" y="249471"/>
                  </a:lnTo>
                  <a:lnTo>
                    <a:pt x="1458590" y="209928"/>
                  </a:lnTo>
                  <a:lnTo>
                    <a:pt x="1419747" y="174455"/>
                  </a:lnTo>
                  <a:lnTo>
                    <a:pt x="1376400" y="141309"/>
                  </a:lnTo>
                  <a:lnTo>
                    <a:pt x="1331365" y="111652"/>
                  </a:lnTo>
                  <a:lnTo>
                    <a:pt x="1283515" y="85483"/>
                  </a:lnTo>
                  <a:lnTo>
                    <a:pt x="1231161" y="63386"/>
                  </a:lnTo>
                  <a:lnTo>
                    <a:pt x="1177119" y="43033"/>
                  </a:lnTo>
                  <a:lnTo>
                    <a:pt x="1118572" y="27332"/>
                  </a:lnTo>
                  <a:lnTo>
                    <a:pt x="1057210" y="14538"/>
                  </a:lnTo>
                  <a:lnTo>
                    <a:pt x="993036" y="5815"/>
                  </a:lnTo>
                  <a:lnTo>
                    <a:pt x="925482" y="582"/>
                  </a:lnTo>
                  <a:lnTo>
                    <a:pt x="853425" y="0"/>
                  </a:lnTo>
                  <a:close/>
                </a:path>
              </a:pathLst>
            </a:custGeom>
            <a:blipFill dpi="0" rotWithShape="1">
              <a:blip r:embed="rId2">
                <a:extLst>
                  <a:ext uri="{28A0092B-C50C-407E-A947-70E740481C1C}">
                    <a14:useLocalDpi xmlns:a14="http://schemas.microsoft.com/office/drawing/2010/main" val="0"/>
                  </a:ext>
                </a:extLst>
              </a:blip>
              <a:srcRect/>
              <a:stretch>
                <a:fillRect/>
              </a:stretch>
            </a:blipFill>
            <a:ln>
              <a:noFill/>
            </a:ln>
          </p:spPr>
          <p:txBody>
            <a:bodyPr vert="horz" wrap="square" lIns="68580" tIns="34290" rIns="68580" bIns="34290" numCol="1" anchor="t" anchorCtr="0" compatLnSpc="1">
              <a:prstTxWarp prst="textNoShape">
                <a:avLst/>
              </a:prstTxWarp>
            </a:bodyP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ko-KR" altLang="en-US" sz="2026" b="0" i="0" u="none" strike="noStrike" kern="1200" cap="none" spc="0" normalizeH="0" baseline="0" noProof="0" dirty="0">
                <a:ln>
                  <a:noFill/>
                </a:ln>
                <a:solidFill>
                  <a:prstClr val="black"/>
                </a:solidFill>
                <a:effectLst/>
                <a:uLnTx/>
                <a:uFillTx/>
                <a:latin typeface="Arial"/>
                <a:cs typeface="+mn-cs"/>
              </a:endParaRPr>
            </a:p>
          </p:txBody>
        </p:sp>
        <p:sp>
          <p:nvSpPr>
            <p:cNvPr id="16" name="Freeform 11">
              <a:extLst>
                <a:ext uri="{FF2B5EF4-FFF2-40B4-BE49-F238E27FC236}">
                  <a16:creationId xmlns:a16="http://schemas.microsoft.com/office/drawing/2014/main" id="{12882230-09B0-4081-ACDC-764E05CA7BDC}"/>
                </a:ext>
              </a:extLst>
            </p:cNvPr>
            <p:cNvSpPr/>
            <p:nvPr/>
          </p:nvSpPr>
          <p:spPr>
            <a:xfrm>
              <a:off x="1358088" y="4198964"/>
              <a:ext cx="1089158" cy="611109"/>
            </a:xfrm>
            <a:custGeom>
              <a:avLst/>
              <a:gdLst>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10547 w 1094108"/>
                <a:gd name="connsiteY2" fmla="*/ 293729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30550 h 611110"/>
                <a:gd name="connsiteX1" fmla="*/ 119888 w 1094108"/>
                <a:gd name="connsiteY1" fmla="*/ 0 h 611110"/>
                <a:gd name="connsiteX2" fmla="*/ 1010547 w 1094108"/>
                <a:gd name="connsiteY2" fmla="*/ 323428 h 611110"/>
                <a:gd name="connsiteX3" fmla="*/ 1094108 w 1094108"/>
                <a:gd name="connsiteY3" fmla="*/ 441972 h 611110"/>
                <a:gd name="connsiteX4" fmla="*/ 1078252 w 1094108"/>
                <a:gd name="connsiteY4" fmla="*/ 547683 h 611110"/>
                <a:gd name="connsiteX5" fmla="*/ 1014825 w 1094108"/>
                <a:gd name="connsiteY5" fmla="*/ 510684 h 611110"/>
                <a:gd name="connsiteX6" fmla="*/ 998968 w 1094108"/>
                <a:gd name="connsiteY6" fmla="*/ 611110 h 611110"/>
                <a:gd name="connsiteX7" fmla="*/ 0 w 1094108"/>
                <a:gd name="connsiteY7" fmla="*/ 230550 h 611110"/>
                <a:gd name="connsiteX0" fmla="*/ 0 w 1089158"/>
                <a:gd name="connsiteY0" fmla="*/ 210751 h 611110"/>
                <a:gd name="connsiteX1" fmla="*/ 114938 w 1089158"/>
                <a:gd name="connsiteY1" fmla="*/ 0 h 611110"/>
                <a:gd name="connsiteX2" fmla="*/ 1005597 w 1089158"/>
                <a:gd name="connsiteY2" fmla="*/ 323428 h 611110"/>
                <a:gd name="connsiteX3" fmla="*/ 1089158 w 1089158"/>
                <a:gd name="connsiteY3" fmla="*/ 441972 h 611110"/>
                <a:gd name="connsiteX4" fmla="*/ 1073302 w 1089158"/>
                <a:gd name="connsiteY4" fmla="*/ 547683 h 611110"/>
                <a:gd name="connsiteX5" fmla="*/ 1009875 w 1089158"/>
                <a:gd name="connsiteY5" fmla="*/ 510684 h 611110"/>
                <a:gd name="connsiteX6" fmla="*/ 994018 w 1089158"/>
                <a:gd name="connsiteY6" fmla="*/ 611110 h 611110"/>
                <a:gd name="connsiteX7" fmla="*/ 0 w 1089158"/>
                <a:gd name="connsiteY7" fmla="*/ 210751 h 611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9158" h="611110">
                  <a:moveTo>
                    <a:pt x="0" y="210751"/>
                  </a:moveTo>
                  <a:lnTo>
                    <a:pt x="114938" y="0"/>
                  </a:lnTo>
                  <a:lnTo>
                    <a:pt x="1005597" y="323428"/>
                  </a:lnTo>
                  <a:lnTo>
                    <a:pt x="1089158" y="441972"/>
                  </a:lnTo>
                  <a:lnTo>
                    <a:pt x="1073302" y="547683"/>
                  </a:lnTo>
                  <a:lnTo>
                    <a:pt x="1009875" y="510684"/>
                  </a:lnTo>
                  <a:lnTo>
                    <a:pt x="994018" y="611110"/>
                  </a:lnTo>
                  <a:cubicBezTo>
                    <a:pt x="629604" y="505207"/>
                    <a:pt x="332989" y="337604"/>
                    <a:pt x="0" y="210751"/>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2026" b="0" i="0" u="none" strike="noStrike" kern="1200" cap="none" spc="0" normalizeH="0" baseline="0" noProof="0">
                <a:ln>
                  <a:noFill/>
                </a:ln>
                <a:solidFill>
                  <a:prstClr val="white"/>
                </a:solidFill>
                <a:effectLst/>
                <a:uLnTx/>
                <a:uFillTx/>
                <a:latin typeface="Arial"/>
                <a:cs typeface="+mn-cs"/>
              </a:endParaRPr>
            </a:p>
          </p:txBody>
        </p:sp>
        <p:sp>
          <p:nvSpPr>
            <p:cNvPr id="17" name="Freeform 14">
              <a:extLst>
                <a:ext uri="{FF2B5EF4-FFF2-40B4-BE49-F238E27FC236}">
                  <a16:creationId xmlns:a16="http://schemas.microsoft.com/office/drawing/2014/main" id="{908C5288-C1B2-4B4E-84F2-259C8FE515DD}"/>
                </a:ext>
              </a:extLst>
            </p:cNvPr>
            <p:cNvSpPr/>
            <p:nvPr/>
          </p:nvSpPr>
          <p:spPr>
            <a:xfrm>
              <a:off x="3145709" y="4476837"/>
              <a:ext cx="591981" cy="227104"/>
            </a:xfrm>
            <a:custGeom>
              <a:avLst/>
              <a:gdLst>
                <a:gd name="connsiteX0" fmla="*/ 5285 w 739976"/>
                <a:gd name="connsiteY0" fmla="*/ 68712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68712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671264"/>
                <a:gd name="connsiteY0" fmla="*/ 110997 h 206136"/>
                <a:gd name="connsiteX1" fmla="*/ 0 w 671264"/>
                <a:gd name="connsiteY1" fmla="*/ 5285 h 206136"/>
                <a:gd name="connsiteX2" fmla="*/ 158566 w 671264"/>
                <a:gd name="connsiteY2" fmla="*/ 0 h 206136"/>
                <a:gd name="connsiteX3" fmla="*/ 163852 w 671264"/>
                <a:gd name="connsiteY3" fmla="*/ 58141 h 206136"/>
                <a:gd name="connsiteX4" fmla="*/ 581409 w 671264"/>
                <a:gd name="connsiteY4" fmla="*/ 52856 h 206136"/>
                <a:gd name="connsiteX5" fmla="*/ 671264 w 671264"/>
                <a:gd name="connsiteY5" fmla="*/ 206136 h 206136"/>
                <a:gd name="connsiteX6" fmla="*/ 110996 w 671264"/>
                <a:gd name="connsiteY6" fmla="*/ 174423 h 206136"/>
                <a:gd name="connsiteX7" fmla="*/ 89854 w 671264"/>
                <a:gd name="connsiteY7" fmla="*/ 84569 h 206136"/>
                <a:gd name="connsiteX8" fmla="*/ 5285 w 671264"/>
                <a:gd name="connsiteY8" fmla="*/ 110997 h 206136"/>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89854 w 591981"/>
                <a:gd name="connsiteY7" fmla="*/ 115812 h 221522"/>
                <a:gd name="connsiteX8" fmla="*/ 5285 w 591981"/>
                <a:gd name="connsiteY8" fmla="*/ 142240 h 221522"/>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105475 w 591981"/>
                <a:gd name="connsiteY7" fmla="*/ 136641 h 221522"/>
                <a:gd name="connsiteX8" fmla="*/ 5285 w 591981"/>
                <a:gd name="connsiteY8" fmla="*/ 142240 h 221522"/>
                <a:gd name="connsiteX0" fmla="*/ 5285 w 591981"/>
                <a:gd name="connsiteY0" fmla="*/ 142240 h 227104"/>
                <a:gd name="connsiteX1" fmla="*/ 0 w 591981"/>
                <a:gd name="connsiteY1" fmla="*/ 36528 h 227104"/>
                <a:gd name="connsiteX2" fmla="*/ 163774 w 591981"/>
                <a:gd name="connsiteY2" fmla="*/ 0 h 227104"/>
                <a:gd name="connsiteX3" fmla="*/ 163852 w 591981"/>
                <a:gd name="connsiteY3" fmla="*/ 89384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1981" h="227104">
                  <a:moveTo>
                    <a:pt x="5285" y="142240"/>
                  </a:moveTo>
                  <a:lnTo>
                    <a:pt x="0" y="36528"/>
                  </a:lnTo>
                  <a:lnTo>
                    <a:pt x="163774" y="0"/>
                  </a:lnTo>
                  <a:cubicBezTo>
                    <a:pt x="163800" y="29795"/>
                    <a:pt x="195069" y="54382"/>
                    <a:pt x="195095" y="84177"/>
                  </a:cubicBezTo>
                  <a:cubicBezTo>
                    <a:pt x="397943" y="29168"/>
                    <a:pt x="389368" y="75290"/>
                    <a:pt x="581409" y="84099"/>
                  </a:cubicBezTo>
                  <a:lnTo>
                    <a:pt x="591981" y="221522"/>
                  </a:lnTo>
                  <a:cubicBezTo>
                    <a:pt x="431653" y="200380"/>
                    <a:pt x="276532" y="231780"/>
                    <a:pt x="116204" y="226495"/>
                  </a:cubicBezTo>
                  <a:lnTo>
                    <a:pt x="105475" y="136641"/>
                  </a:lnTo>
                  <a:lnTo>
                    <a:pt x="5285" y="14224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2026" b="0" i="0" u="none" strike="noStrike" kern="1200" cap="none" spc="0" normalizeH="0" baseline="0" noProof="0">
                <a:ln>
                  <a:noFill/>
                </a:ln>
                <a:solidFill>
                  <a:prstClr val="white"/>
                </a:solidFill>
                <a:effectLst/>
                <a:uLnTx/>
                <a:uFillTx/>
                <a:latin typeface="Arial"/>
                <a:cs typeface="+mn-cs"/>
              </a:endParaRPr>
            </a:p>
          </p:txBody>
        </p:sp>
        <p:sp>
          <p:nvSpPr>
            <p:cNvPr id="15" name="Freeform 10">
              <a:extLst>
                <a:ext uri="{FF2B5EF4-FFF2-40B4-BE49-F238E27FC236}">
                  <a16:creationId xmlns:a16="http://schemas.microsoft.com/office/drawing/2014/main" id="{6BB015EF-DA86-423C-8231-A3A162BBB486}"/>
                </a:ext>
              </a:extLst>
            </p:cNvPr>
            <p:cNvSpPr/>
            <p:nvPr/>
          </p:nvSpPr>
          <p:spPr>
            <a:xfrm>
              <a:off x="1130675" y="4343401"/>
              <a:ext cx="2709784" cy="1900717"/>
            </a:xfrm>
            <a:custGeom>
              <a:avLst/>
              <a:gdLst>
                <a:gd name="connsiteX0" fmla="*/ 19050 w 2628900"/>
                <a:gd name="connsiteY0" fmla="*/ 95250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19050 w 2628900"/>
                <a:gd name="connsiteY8" fmla="*/ 95250 h 2085975"/>
                <a:gd name="connsiteX0" fmla="*/ 95250 w 2628900"/>
                <a:gd name="connsiteY0" fmla="*/ 66675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95250 w 262890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114300 h 2133600"/>
                <a:gd name="connsiteX1" fmla="*/ 137220 w 2766120"/>
                <a:gd name="connsiteY1" fmla="*/ 2133600 h 2133600"/>
                <a:gd name="connsiteX2" fmla="*/ 1823145 w 2766120"/>
                <a:gd name="connsiteY2" fmla="*/ 2133600 h 2133600"/>
                <a:gd name="connsiteX3" fmla="*/ 1842195 w 2766120"/>
                <a:gd name="connsiteY3" fmla="*/ 1628775 h 2133600"/>
                <a:gd name="connsiteX4" fmla="*/ 2766120 w 2766120"/>
                <a:gd name="connsiteY4" fmla="*/ 95250 h 2133600"/>
                <a:gd name="connsiteX5" fmla="*/ 1908870 w 2766120"/>
                <a:gd name="connsiteY5" fmla="*/ 0 h 2133600"/>
                <a:gd name="connsiteX6" fmla="*/ 2051745 w 2766120"/>
                <a:gd name="connsiteY6" fmla="*/ 809625 h 2133600"/>
                <a:gd name="connsiteX7" fmla="*/ 1270695 w 2766120"/>
                <a:gd name="connsiteY7" fmla="*/ 581025 h 2133600"/>
                <a:gd name="connsiteX8" fmla="*/ 232470 w 2766120"/>
                <a:gd name="connsiteY8" fmla="*/ 114300 h 2133600"/>
                <a:gd name="connsiteX0" fmla="*/ 232470 w 2766120"/>
                <a:gd name="connsiteY0" fmla="*/ 151521 h 2170821"/>
                <a:gd name="connsiteX1" fmla="*/ 137220 w 2766120"/>
                <a:gd name="connsiteY1" fmla="*/ 2170821 h 2170821"/>
                <a:gd name="connsiteX2" fmla="*/ 1823145 w 2766120"/>
                <a:gd name="connsiteY2" fmla="*/ 2170821 h 2170821"/>
                <a:gd name="connsiteX3" fmla="*/ 1842195 w 2766120"/>
                <a:gd name="connsiteY3" fmla="*/ 1665996 h 2170821"/>
                <a:gd name="connsiteX4" fmla="*/ 2766120 w 2766120"/>
                <a:gd name="connsiteY4" fmla="*/ 132471 h 2170821"/>
                <a:gd name="connsiteX5" fmla="*/ 1908870 w 2766120"/>
                <a:gd name="connsiteY5" fmla="*/ 37221 h 2170821"/>
                <a:gd name="connsiteX6" fmla="*/ 1937445 w 2766120"/>
                <a:gd name="connsiteY6" fmla="*/ 808746 h 2170821"/>
                <a:gd name="connsiteX7" fmla="*/ 1270695 w 2766120"/>
                <a:gd name="connsiteY7" fmla="*/ 618246 h 2170821"/>
                <a:gd name="connsiteX8" fmla="*/ 232470 w 2766120"/>
                <a:gd name="connsiteY8" fmla="*/ 151521 h 2170821"/>
                <a:gd name="connsiteX0" fmla="*/ 232470 w 2766120"/>
                <a:gd name="connsiteY0" fmla="*/ 176078 h 2195378"/>
                <a:gd name="connsiteX1" fmla="*/ 137220 w 2766120"/>
                <a:gd name="connsiteY1" fmla="*/ 2195378 h 2195378"/>
                <a:gd name="connsiteX2" fmla="*/ 1823145 w 2766120"/>
                <a:gd name="connsiteY2" fmla="*/ 2195378 h 2195378"/>
                <a:gd name="connsiteX3" fmla="*/ 1842195 w 2766120"/>
                <a:gd name="connsiteY3" fmla="*/ 1690553 h 2195378"/>
                <a:gd name="connsiteX4" fmla="*/ 2766120 w 2766120"/>
                <a:gd name="connsiteY4" fmla="*/ 157028 h 2195378"/>
                <a:gd name="connsiteX5" fmla="*/ 1908870 w 2766120"/>
                <a:gd name="connsiteY5" fmla="*/ 61778 h 2195378"/>
                <a:gd name="connsiteX6" fmla="*/ 1937445 w 2766120"/>
                <a:gd name="connsiteY6" fmla="*/ 833303 h 2195378"/>
                <a:gd name="connsiteX7" fmla="*/ 1270695 w 2766120"/>
                <a:gd name="connsiteY7" fmla="*/ 642803 h 2195378"/>
                <a:gd name="connsiteX8" fmla="*/ 232470 w 2766120"/>
                <a:gd name="connsiteY8" fmla="*/ 176078 h 2195378"/>
                <a:gd name="connsiteX0" fmla="*/ 232470 w 2661345"/>
                <a:gd name="connsiteY0" fmla="*/ 155790 h 2175090"/>
                <a:gd name="connsiteX1" fmla="*/ 137220 w 2661345"/>
                <a:gd name="connsiteY1" fmla="*/ 2175090 h 2175090"/>
                <a:gd name="connsiteX2" fmla="*/ 1823145 w 2661345"/>
                <a:gd name="connsiteY2" fmla="*/ 2175090 h 2175090"/>
                <a:gd name="connsiteX3" fmla="*/ 1842195 w 2661345"/>
                <a:gd name="connsiteY3" fmla="*/ 1670265 h 2175090"/>
                <a:gd name="connsiteX4" fmla="*/ 2661345 w 2661345"/>
                <a:gd name="connsiteY4" fmla="*/ 117690 h 2175090"/>
                <a:gd name="connsiteX5" fmla="*/ 1908870 w 2661345"/>
                <a:gd name="connsiteY5" fmla="*/ 41490 h 2175090"/>
                <a:gd name="connsiteX6" fmla="*/ 1937445 w 2661345"/>
                <a:gd name="connsiteY6" fmla="*/ 813015 h 2175090"/>
                <a:gd name="connsiteX7" fmla="*/ 1270695 w 2661345"/>
                <a:gd name="connsiteY7" fmla="*/ 622515 h 2175090"/>
                <a:gd name="connsiteX8" fmla="*/ 232470 w 2661345"/>
                <a:gd name="connsiteY8" fmla="*/ 155790 h 2175090"/>
                <a:gd name="connsiteX0" fmla="*/ 232470 w 2709520"/>
                <a:gd name="connsiteY0" fmla="*/ 155790 h 2175090"/>
                <a:gd name="connsiteX1" fmla="*/ 137220 w 2709520"/>
                <a:gd name="connsiteY1" fmla="*/ 2175090 h 2175090"/>
                <a:gd name="connsiteX2" fmla="*/ 1823145 w 2709520"/>
                <a:gd name="connsiteY2" fmla="*/ 2175090 h 2175090"/>
                <a:gd name="connsiteX3" fmla="*/ 1842195 w 2709520"/>
                <a:gd name="connsiteY3" fmla="*/ 1670265 h 2175090"/>
                <a:gd name="connsiteX4" fmla="*/ 2661345 w 2709520"/>
                <a:gd name="connsiteY4" fmla="*/ 117690 h 2175090"/>
                <a:gd name="connsiteX5" fmla="*/ 1908870 w 2709520"/>
                <a:gd name="connsiteY5" fmla="*/ 41490 h 2175090"/>
                <a:gd name="connsiteX6" fmla="*/ 1937445 w 2709520"/>
                <a:gd name="connsiteY6" fmla="*/ 813015 h 2175090"/>
                <a:gd name="connsiteX7" fmla="*/ 1270695 w 2709520"/>
                <a:gd name="connsiteY7" fmla="*/ 622515 h 2175090"/>
                <a:gd name="connsiteX8" fmla="*/ 232470 w 2709520"/>
                <a:gd name="connsiteY8" fmla="*/ 155790 h 2175090"/>
                <a:gd name="connsiteX0" fmla="*/ 232470 w 2725405"/>
                <a:gd name="connsiteY0" fmla="*/ 155790 h 2175090"/>
                <a:gd name="connsiteX1" fmla="*/ 137220 w 2725405"/>
                <a:gd name="connsiteY1" fmla="*/ 2175090 h 2175090"/>
                <a:gd name="connsiteX2" fmla="*/ 1823145 w 2725405"/>
                <a:gd name="connsiteY2" fmla="*/ 2175090 h 2175090"/>
                <a:gd name="connsiteX3" fmla="*/ 1842195 w 2725405"/>
                <a:gd name="connsiteY3" fmla="*/ 1670265 h 2175090"/>
                <a:gd name="connsiteX4" fmla="*/ 2661345 w 2725405"/>
                <a:gd name="connsiteY4" fmla="*/ 117690 h 2175090"/>
                <a:gd name="connsiteX5" fmla="*/ 1908870 w 2725405"/>
                <a:gd name="connsiteY5" fmla="*/ 41490 h 2175090"/>
                <a:gd name="connsiteX6" fmla="*/ 1937445 w 2725405"/>
                <a:gd name="connsiteY6" fmla="*/ 813015 h 2175090"/>
                <a:gd name="connsiteX7" fmla="*/ 1270695 w 2725405"/>
                <a:gd name="connsiteY7" fmla="*/ 622515 h 2175090"/>
                <a:gd name="connsiteX8" fmla="*/ 232470 w 2725405"/>
                <a:gd name="connsiteY8" fmla="*/ 155790 h 2175090"/>
                <a:gd name="connsiteX0" fmla="*/ 232470 w 2760521"/>
                <a:gd name="connsiteY0" fmla="*/ 155790 h 2175090"/>
                <a:gd name="connsiteX1" fmla="*/ 137220 w 2760521"/>
                <a:gd name="connsiteY1" fmla="*/ 2175090 h 2175090"/>
                <a:gd name="connsiteX2" fmla="*/ 1823145 w 2760521"/>
                <a:gd name="connsiteY2" fmla="*/ 2175090 h 2175090"/>
                <a:gd name="connsiteX3" fmla="*/ 1842195 w 2760521"/>
                <a:gd name="connsiteY3" fmla="*/ 1670265 h 2175090"/>
                <a:gd name="connsiteX4" fmla="*/ 2699445 w 2760521"/>
                <a:gd name="connsiteY4" fmla="*/ 117690 h 2175090"/>
                <a:gd name="connsiteX5" fmla="*/ 1908870 w 2760521"/>
                <a:gd name="connsiteY5" fmla="*/ 41490 h 2175090"/>
                <a:gd name="connsiteX6" fmla="*/ 1937445 w 2760521"/>
                <a:gd name="connsiteY6" fmla="*/ 813015 h 2175090"/>
                <a:gd name="connsiteX7" fmla="*/ 1270695 w 2760521"/>
                <a:gd name="connsiteY7" fmla="*/ 622515 h 2175090"/>
                <a:gd name="connsiteX8" fmla="*/ 232470 w 2760521"/>
                <a:gd name="connsiteY8" fmla="*/ 155790 h 2175090"/>
                <a:gd name="connsiteX0" fmla="*/ 232470 w 2757220"/>
                <a:gd name="connsiteY0" fmla="*/ 155790 h 2175090"/>
                <a:gd name="connsiteX1" fmla="*/ 137220 w 2757220"/>
                <a:gd name="connsiteY1" fmla="*/ 2175090 h 2175090"/>
                <a:gd name="connsiteX2" fmla="*/ 1823145 w 2757220"/>
                <a:gd name="connsiteY2" fmla="*/ 2175090 h 2175090"/>
                <a:gd name="connsiteX3" fmla="*/ 1842195 w 2757220"/>
                <a:gd name="connsiteY3" fmla="*/ 1670265 h 2175090"/>
                <a:gd name="connsiteX4" fmla="*/ 2699445 w 2757220"/>
                <a:gd name="connsiteY4" fmla="*/ 117690 h 2175090"/>
                <a:gd name="connsiteX5" fmla="*/ 1908870 w 2757220"/>
                <a:gd name="connsiteY5" fmla="*/ 41490 h 2175090"/>
                <a:gd name="connsiteX6" fmla="*/ 1937445 w 2757220"/>
                <a:gd name="connsiteY6" fmla="*/ 813015 h 2175090"/>
                <a:gd name="connsiteX7" fmla="*/ 1270695 w 2757220"/>
                <a:gd name="connsiteY7" fmla="*/ 622515 h 2175090"/>
                <a:gd name="connsiteX8" fmla="*/ 232470 w 2757220"/>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47713 h 2167013"/>
                <a:gd name="connsiteX1" fmla="*/ 137220 w 2741311"/>
                <a:gd name="connsiteY1" fmla="*/ 2167013 h 2167013"/>
                <a:gd name="connsiteX2" fmla="*/ 1823145 w 2741311"/>
                <a:gd name="connsiteY2" fmla="*/ 2167013 h 2167013"/>
                <a:gd name="connsiteX3" fmla="*/ 1842195 w 2741311"/>
                <a:gd name="connsiteY3" fmla="*/ 1662188 h 2167013"/>
                <a:gd name="connsiteX4" fmla="*/ 2699445 w 2741311"/>
                <a:gd name="connsiteY4" fmla="*/ 109613 h 2167013"/>
                <a:gd name="connsiteX5" fmla="*/ 1908870 w 2741311"/>
                <a:gd name="connsiteY5" fmla="*/ 33413 h 2167013"/>
                <a:gd name="connsiteX6" fmla="*/ 1937445 w 2741311"/>
                <a:gd name="connsiteY6" fmla="*/ 804938 h 2167013"/>
                <a:gd name="connsiteX7" fmla="*/ 1270695 w 2741311"/>
                <a:gd name="connsiteY7" fmla="*/ 614438 h 2167013"/>
                <a:gd name="connsiteX8" fmla="*/ 232470 w 2741311"/>
                <a:gd name="connsiteY8" fmla="*/ 147713 h 2167013"/>
                <a:gd name="connsiteX0" fmla="*/ 232470 w 2741311"/>
                <a:gd name="connsiteY0" fmla="*/ 95560 h 2114860"/>
                <a:gd name="connsiteX1" fmla="*/ 137220 w 2741311"/>
                <a:gd name="connsiteY1" fmla="*/ 2114860 h 2114860"/>
                <a:gd name="connsiteX2" fmla="*/ 1823145 w 2741311"/>
                <a:gd name="connsiteY2" fmla="*/ 2114860 h 2114860"/>
                <a:gd name="connsiteX3" fmla="*/ 1842195 w 2741311"/>
                <a:gd name="connsiteY3" fmla="*/ 1610035 h 2114860"/>
                <a:gd name="connsiteX4" fmla="*/ 2699445 w 2741311"/>
                <a:gd name="connsiteY4" fmla="*/ 57460 h 2114860"/>
                <a:gd name="connsiteX5" fmla="*/ 1927920 w 2741311"/>
                <a:gd name="connsiteY5" fmla="*/ 47935 h 2114860"/>
                <a:gd name="connsiteX6" fmla="*/ 1937445 w 2741311"/>
                <a:gd name="connsiteY6" fmla="*/ 752785 h 2114860"/>
                <a:gd name="connsiteX7" fmla="*/ 1270695 w 2741311"/>
                <a:gd name="connsiteY7" fmla="*/ 562285 h 2114860"/>
                <a:gd name="connsiteX8" fmla="*/ 232470 w 2741311"/>
                <a:gd name="connsiteY8" fmla="*/ 95560 h 2114860"/>
                <a:gd name="connsiteX0" fmla="*/ 232470 w 2741311"/>
                <a:gd name="connsiteY0" fmla="*/ 189280 h 2208580"/>
                <a:gd name="connsiteX1" fmla="*/ 137220 w 2741311"/>
                <a:gd name="connsiteY1" fmla="*/ 2208580 h 2208580"/>
                <a:gd name="connsiteX2" fmla="*/ 1823145 w 2741311"/>
                <a:gd name="connsiteY2" fmla="*/ 2208580 h 2208580"/>
                <a:gd name="connsiteX3" fmla="*/ 1842195 w 2741311"/>
                <a:gd name="connsiteY3" fmla="*/ 1703755 h 2208580"/>
                <a:gd name="connsiteX4" fmla="*/ 2699445 w 2741311"/>
                <a:gd name="connsiteY4" fmla="*/ 151180 h 2208580"/>
                <a:gd name="connsiteX5" fmla="*/ 1908870 w 2741311"/>
                <a:gd name="connsiteY5" fmla="*/ 27355 h 2208580"/>
                <a:gd name="connsiteX6" fmla="*/ 1937445 w 2741311"/>
                <a:gd name="connsiteY6" fmla="*/ 846505 h 2208580"/>
                <a:gd name="connsiteX7" fmla="*/ 1270695 w 2741311"/>
                <a:gd name="connsiteY7" fmla="*/ 656005 h 2208580"/>
                <a:gd name="connsiteX8" fmla="*/ 232470 w 2741311"/>
                <a:gd name="connsiteY8" fmla="*/ 189280 h 2208580"/>
                <a:gd name="connsiteX0" fmla="*/ 232470 w 2741311"/>
                <a:gd name="connsiteY0" fmla="*/ 213274 h 2232574"/>
                <a:gd name="connsiteX1" fmla="*/ 137220 w 2741311"/>
                <a:gd name="connsiteY1" fmla="*/ 2232574 h 2232574"/>
                <a:gd name="connsiteX2" fmla="*/ 1823145 w 2741311"/>
                <a:gd name="connsiteY2" fmla="*/ 2232574 h 2232574"/>
                <a:gd name="connsiteX3" fmla="*/ 1842195 w 2741311"/>
                <a:gd name="connsiteY3" fmla="*/ 1727749 h 2232574"/>
                <a:gd name="connsiteX4" fmla="*/ 2699445 w 2741311"/>
                <a:gd name="connsiteY4" fmla="*/ 175174 h 2232574"/>
                <a:gd name="connsiteX5" fmla="*/ 2127946 w 2741311"/>
                <a:gd name="connsiteY5" fmla="*/ 127549 h 2232574"/>
                <a:gd name="connsiteX6" fmla="*/ 1908870 w 2741311"/>
                <a:gd name="connsiteY6" fmla="*/ 51349 h 2232574"/>
                <a:gd name="connsiteX7" fmla="*/ 1937445 w 2741311"/>
                <a:gd name="connsiteY7" fmla="*/ 870499 h 2232574"/>
                <a:gd name="connsiteX8" fmla="*/ 1270695 w 2741311"/>
                <a:gd name="connsiteY8" fmla="*/ 679999 h 2232574"/>
                <a:gd name="connsiteX9" fmla="*/ 232470 w 2741311"/>
                <a:gd name="connsiteY9" fmla="*/ 213274 h 2232574"/>
                <a:gd name="connsiteX0" fmla="*/ 232470 w 2741311"/>
                <a:gd name="connsiteY0" fmla="*/ 214182 h 2233482"/>
                <a:gd name="connsiteX1" fmla="*/ 137220 w 2741311"/>
                <a:gd name="connsiteY1" fmla="*/ 2233482 h 2233482"/>
                <a:gd name="connsiteX2" fmla="*/ 1823145 w 2741311"/>
                <a:gd name="connsiteY2" fmla="*/ 2233482 h 2233482"/>
                <a:gd name="connsiteX3" fmla="*/ 1842195 w 2741311"/>
                <a:gd name="connsiteY3" fmla="*/ 1728657 h 2233482"/>
                <a:gd name="connsiteX4" fmla="*/ 2699445 w 2741311"/>
                <a:gd name="connsiteY4" fmla="*/ 176082 h 2233482"/>
                <a:gd name="connsiteX5" fmla="*/ 2048663 w 2741311"/>
                <a:gd name="connsiteY5" fmla="*/ 123172 h 2233482"/>
                <a:gd name="connsiteX6" fmla="*/ 1908870 w 2741311"/>
                <a:gd name="connsiteY6" fmla="*/ 52257 h 2233482"/>
                <a:gd name="connsiteX7" fmla="*/ 1937445 w 2741311"/>
                <a:gd name="connsiteY7" fmla="*/ 871407 h 2233482"/>
                <a:gd name="connsiteX8" fmla="*/ 1270695 w 2741311"/>
                <a:gd name="connsiteY8" fmla="*/ 680907 h 2233482"/>
                <a:gd name="connsiteX9" fmla="*/ 232470 w 2741311"/>
                <a:gd name="connsiteY9" fmla="*/ 214182 h 2233482"/>
                <a:gd name="connsiteX0" fmla="*/ 232470 w 2741311"/>
                <a:gd name="connsiteY0" fmla="*/ 228069 h 2247369"/>
                <a:gd name="connsiteX1" fmla="*/ 137220 w 2741311"/>
                <a:gd name="connsiteY1" fmla="*/ 2247369 h 2247369"/>
                <a:gd name="connsiteX2" fmla="*/ 1823145 w 2741311"/>
                <a:gd name="connsiteY2" fmla="*/ 2247369 h 2247369"/>
                <a:gd name="connsiteX3" fmla="*/ 1842195 w 2741311"/>
                <a:gd name="connsiteY3" fmla="*/ 1742544 h 2247369"/>
                <a:gd name="connsiteX4" fmla="*/ 2699445 w 2741311"/>
                <a:gd name="connsiteY4" fmla="*/ 189969 h 2247369"/>
                <a:gd name="connsiteX5" fmla="*/ 2048663 w 2741311"/>
                <a:gd name="connsiteY5" fmla="*/ 137059 h 2247369"/>
                <a:gd name="connsiteX6" fmla="*/ 1908870 w 2741311"/>
                <a:gd name="connsiteY6" fmla="*/ 66144 h 2247369"/>
                <a:gd name="connsiteX7" fmla="*/ 1937445 w 2741311"/>
                <a:gd name="connsiteY7" fmla="*/ 885294 h 2247369"/>
                <a:gd name="connsiteX8" fmla="*/ 1270695 w 2741311"/>
                <a:gd name="connsiteY8" fmla="*/ 694794 h 2247369"/>
                <a:gd name="connsiteX9" fmla="*/ 232470 w 2741311"/>
                <a:gd name="connsiteY9" fmla="*/ 228069 h 2247369"/>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188264 h 2207564"/>
                <a:gd name="connsiteX1" fmla="*/ 137220 w 2741311"/>
                <a:gd name="connsiteY1" fmla="*/ 2207564 h 2207564"/>
                <a:gd name="connsiteX2" fmla="*/ 1823145 w 2741311"/>
                <a:gd name="connsiteY2" fmla="*/ 2207564 h 2207564"/>
                <a:gd name="connsiteX3" fmla="*/ 1842195 w 2741311"/>
                <a:gd name="connsiteY3" fmla="*/ 1702739 h 2207564"/>
                <a:gd name="connsiteX4" fmla="*/ 2699445 w 2741311"/>
                <a:gd name="connsiteY4" fmla="*/ 150164 h 2207564"/>
                <a:gd name="connsiteX5" fmla="*/ 2048663 w 2741311"/>
                <a:gd name="connsiteY5" fmla="*/ 97254 h 2207564"/>
                <a:gd name="connsiteX6" fmla="*/ 2040679 w 2741311"/>
                <a:gd name="connsiteY6" fmla="*/ 4591 h 2207564"/>
                <a:gd name="connsiteX7" fmla="*/ 1908870 w 2741311"/>
                <a:gd name="connsiteY7" fmla="*/ 26339 h 2207564"/>
                <a:gd name="connsiteX8" fmla="*/ 1937445 w 2741311"/>
                <a:gd name="connsiteY8" fmla="*/ 845489 h 2207564"/>
                <a:gd name="connsiteX9" fmla="*/ 1270695 w 2741311"/>
                <a:gd name="connsiteY9" fmla="*/ 654989 h 2207564"/>
                <a:gd name="connsiteX10" fmla="*/ 232470 w 2741311"/>
                <a:gd name="connsiteY10" fmla="*/ 188264 h 2207564"/>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4220"/>
                <a:gd name="connsiteY0" fmla="*/ 183976 h 2203276"/>
                <a:gd name="connsiteX1" fmla="*/ 137220 w 2664220"/>
                <a:gd name="connsiteY1" fmla="*/ 2203276 h 2203276"/>
                <a:gd name="connsiteX2" fmla="*/ 1823145 w 2664220"/>
                <a:gd name="connsiteY2" fmla="*/ 2203276 h 2203276"/>
                <a:gd name="connsiteX3" fmla="*/ 1842195 w 2664220"/>
                <a:gd name="connsiteY3" fmla="*/ 1698451 h 2203276"/>
                <a:gd name="connsiteX4" fmla="*/ 2614876 w 2664220"/>
                <a:gd name="connsiteY4" fmla="*/ 119448 h 2203276"/>
                <a:gd name="connsiteX5" fmla="*/ 2048663 w 2664220"/>
                <a:gd name="connsiteY5" fmla="*/ 92966 h 2203276"/>
                <a:gd name="connsiteX6" fmla="*/ 2040679 w 2664220"/>
                <a:gd name="connsiteY6" fmla="*/ 303 h 2203276"/>
                <a:gd name="connsiteX7" fmla="*/ 1908870 w 2664220"/>
                <a:gd name="connsiteY7" fmla="*/ 22051 h 2203276"/>
                <a:gd name="connsiteX8" fmla="*/ 1937445 w 2664220"/>
                <a:gd name="connsiteY8" fmla="*/ 841201 h 2203276"/>
                <a:gd name="connsiteX9" fmla="*/ 1270695 w 2664220"/>
                <a:gd name="connsiteY9" fmla="*/ 650701 h 2203276"/>
                <a:gd name="connsiteX10" fmla="*/ 232470 w 2664220"/>
                <a:gd name="connsiteY10" fmla="*/ 183976 h 2203276"/>
                <a:gd name="connsiteX0" fmla="*/ 232470 w 2695242"/>
                <a:gd name="connsiteY0" fmla="*/ 183976 h 2203276"/>
                <a:gd name="connsiteX1" fmla="*/ 137220 w 2695242"/>
                <a:gd name="connsiteY1" fmla="*/ 2203276 h 2203276"/>
                <a:gd name="connsiteX2" fmla="*/ 1823145 w 2695242"/>
                <a:gd name="connsiteY2" fmla="*/ 2203276 h 2203276"/>
                <a:gd name="connsiteX3" fmla="*/ 1842195 w 2695242"/>
                <a:gd name="connsiteY3" fmla="*/ 1698451 h 2203276"/>
                <a:gd name="connsiteX4" fmla="*/ 2614876 w 2695242"/>
                <a:gd name="connsiteY4" fmla="*/ 119448 h 2203276"/>
                <a:gd name="connsiteX5" fmla="*/ 2048663 w 2695242"/>
                <a:gd name="connsiteY5" fmla="*/ 92966 h 2203276"/>
                <a:gd name="connsiteX6" fmla="*/ 2040679 w 2695242"/>
                <a:gd name="connsiteY6" fmla="*/ 303 h 2203276"/>
                <a:gd name="connsiteX7" fmla="*/ 1908870 w 2695242"/>
                <a:gd name="connsiteY7" fmla="*/ 22051 h 2203276"/>
                <a:gd name="connsiteX8" fmla="*/ 1937445 w 2695242"/>
                <a:gd name="connsiteY8" fmla="*/ 841201 h 2203276"/>
                <a:gd name="connsiteX9" fmla="*/ 1270695 w 2695242"/>
                <a:gd name="connsiteY9" fmla="*/ 650701 h 2203276"/>
                <a:gd name="connsiteX10" fmla="*/ 232470 w 2695242"/>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270695 w 2718665"/>
                <a:gd name="connsiteY9" fmla="*/ 650701 h 2203276"/>
                <a:gd name="connsiteX10" fmla="*/ 232470 w 2718665"/>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20059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26782 w 2764339"/>
                <a:gd name="connsiteY0" fmla="*/ 183976 h 2400339"/>
                <a:gd name="connsiteX1" fmla="*/ 150300 w 2764339"/>
                <a:gd name="connsiteY1" fmla="*/ 2400339 h 2400339"/>
                <a:gd name="connsiteX2" fmla="*/ 1817457 w 2764339"/>
                <a:gd name="connsiteY2" fmla="*/ 2203276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31749 w 2769306"/>
                <a:gd name="connsiteY0" fmla="*/ 183976 h 2390955"/>
                <a:gd name="connsiteX1" fmla="*/ 138828 w 2769306"/>
                <a:gd name="connsiteY1" fmla="*/ 2064983 h 2390955"/>
                <a:gd name="connsiteX2" fmla="*/ 1878728 w 2769306"/>
                <a:gd name="connsiteY2" fmla="*/ 2390955 h 2390955"/>
                <a:gd name="connsiteX3" fmla="*/ 1841474 w 2769306"/>
                <a:gd name="connsiteY3" fmla="*/ 1698451 h 2390955"/>
                <a:gd name="connsiteX4" fmla="*/ 2674026 w 2769306"/>
                <a:gd name="connsiteY4" fmla="*/ 130334 h 2390955"/>
                <a:gd name="connsiteX5" fmla="*/ 2064270 w 2769306"/>
                <a:gd name="connsiteY5" fmla="*/ 98409 h 2390955"/>
                <a:gd name="connsiteX6" fmla="*/ 2039958 w 2769306"/>
                <a:gd name="connsiteY6" fmla="*/ 303 h 2390955"/>
                <a:gd name="connsiteX7" fmla="*/ 1908149 w 2769306"/>
                <a:gd name="connsiteY7" fmla="*/ 22051 h 2390955"/>
                <a:gd name="connsiteX8" fmla="*/ 1910297 w 2769306"/>
                <a:gd name="connsiteY8" fmla="*/ 783060 h 2390955"/>
                <a:gd name="connsiteX9" fmla="*/ 1236554 w 2769306"/>
                <a:gd name="connsiteY9" fmla="*/ 497145 h 2390955"/>
                <a:gd name="connsiteX10" fmla="*/ 1140747 w 2769306"/>
                <a:gd name="connsiteY10" fmla="*/ 572491 h 2390955"/>
                <a:gd name="connsiteX11" fmla="*/ 231749 w 2769306"/>
                <a:gd name="connsiteY11" fmla="*/ 183976 h 2390955"/>
                <a:gd name="connsiteX0" fmla="*/ 221873 w 2759430"/>
                <a:gd name="connsiteY0" fmla="*/ 183976 h 2390955"/>
                <a:gd name="connsiteX1" fmla="*/ 128952 w 2759430"/>
                <a:gd name="connsiteY1" fmla="*/ 2064983 h 2390955"/>
                <a:gd name="connsiteX2" fmla="*/ 1868852 w 2759430"/>
                <a:gd name="connsiteY2" fmla="*/ 2390955 h 2390955"/>
                <a:gd name="connsiteX3" fmla="*/ 1831598 w 2759430"/>
                <a:gd name="connsiteY3" fmla="*/ 1698451 h 2390955"/>
                <a:gd name="connsiteX4" fmla="*/ 2664150 w 2759430"/>
                <a:gd name="connsiteY4" fmla="*/ 130334 h 2390955"/>
                <a:gd name="connsiteX5" fmla="*/ 2054394 w 2759430"/>
                <a:gd name="connsiteY5" fmla="*/ 98409 h 2390955"/>
                <a:gd name="connsiteX6" fmla="*/ 2030082 w 2759430"/>
                <a:gd name="connsiteY6" fmla="*/ 303 h 2390955"/>
                <a:gd name="connsiteX7" fmla="*/ 1898273 w 2759430"/>
                <a:gd name="connsiteY7" fmla="*/ 22051 h 2390955"/>
                <a:gd name="connsiteX8" fmla="*/ 1900421 w 2759430"/>
                <a:gd name="connsiteY8" fmla="*/ 783060 h 2390955"/>
                <a:gd name="connsiteX9" fmla="*/ 1226678 w 2759430"/>
                <a:gd name="connsiteY9" fmla="*/ 497145 h 2390955"/>
                <a:gd name="connsiteX10" fmla="*/ 1130871 w 2759430"/>
                <a:gd name="connsiteY10" fmla="*/ 572491 h 2390955"/>
                <a:gd name="connsiteX11" fmla="*/ 221873 w 2759430"/>
                <a:gd name="connsiteY11" fmla="*/ 183976 h 2390955"/>
                <a:gd name="connsiteX0" fmla="*/ 221873 w 2759430"/>
                <a:gd name="connsiteY0" fmla="*/ 183976 h 2065462"/>
                <a:gd name="connsiteX1" fmla="*/ 128952 w 2759430"/>
                <a:gd name="connsiteY1" fmla="*/ 2064983 h 2065462"/>
                <a:gd name="connsiteX2" fmla="*/ 1852414 w 2759430"/>
                <a:gd name="connsiteY2" fmla="*/ 2065462 h 2065462"/>
                <a:gd name="connsiteX3" fmla="*/ 1831598 w 2759430"/>
                <a:gd name="connsiteY3" fmla="*/ 1698451 h 2065462"/>
                <a:gd name="connsiteX4" fmla="*/ 2664150 w 2759430"/>
                <a:gd name="connsiteY4" fmla="*/ 130334 h 2065462"/>
                <a:gd name="connsiteX5" fmla="*/ 2054394 w 2759430"/>
                <a:gd name="connsiteY5" fmla="*/ 98409 h 2065462"/>
                <a:gd name="connsiteX6" fmla="*/ 2030082 w 2759430"/>
                <a:gd name="connsiteY6" fmla="*/ 303 h 2065462"/>
                <a:gd name="connsiteX7" fmla="*/ 1898273 w 2759430"/>
                <a:gd name="connsiteY7" fmla="*/ 22051 h 2065462"/>
                <a:gd name="connsiteX8" fmla="*/ 1900421 w 2759430"/>
                <a:gd name="connsiteY8" fmla="*/ 783060 h 2065462"/>
                <a:gd name="connsiteX9" fmla="*/ 1226678 w 2759430"/>
                <a:gd name="connsiteY9" fmla="*/ 497145 h 2065462"/>
                <a:gd name="connsiteX10" fmla="*/ 1130871 w 2759430"/>
                <a:gd name="connsiteY10" fmla="*/ 572491 h 2065462"/>
                <a:gd name="connsiteX11" fmla="*/ 221873 w 2759430"/>
                <a:gd name="connsiteY11" fmla="*/ 183976 h 2065462"/>
                <a:gd name="connsiteX0" fmla="*/ 221873 w 2759430"/>
                <a:gd name="connsiteY0" fmla="*/ 183976 h 2068751"/>
                <a:gd name="connsiteX1" fmla="*/ 128952 w 2759430"/>
                <a:gd name="connsiteY1" fmla="*/ 2064983 h 2068751"/>
                <a:gd name="connsiteX2" fmla="*/ 1852414 w 2759430"/>
                <a:gd name="connsiteY2" fmla="*/ 2068751 h 2068751"/>
                <a:gd name="connsiteX3" fmla="*/ 1831598 w 2759430"/>
                <a:gd name="connsiteY3" fmla="*/ 1698451 h 2068751"/>
                <a:gd name="connsiteX4" fmla="*/ 2664150 w 2759430"/>
                <a:gd name="connsiteY4" fmla="*/ 130334 h 2068751"/>
                <a:gd name="connsiteX5" fmla="*/ 2054394 w 2759430"/>
                <a:gd name="connsiteY5" fmla="*/ 98409 h 2068751"/>
                <a:gd name="connsiteX6" fmla="*/ 2030082 w 2759430"/>
                <a:gd name="connsiteY6" fmla="*/ 303 h 2068751"/>
                <a:gd name="connsiteX7" fmla="*/ 1898273 w 2759430"/>
                <a:gd name="connsiteY7" fmla="*/ 22051 h 2068751"/>
                <a:gd name="connsiteX8" fmla="*/ 1900421 w 2759430"/>
                <a:gd name="connsiteY8" fmla="*/ 783060 h 2068751"/>
                <a:gd name="connsiteX9" fmla="*/ 1226678 w 2759430"/>
                <a:gd name="connsiteY9" fmla="*/ 497145 h 2068751"/>
                <a:gd name="connsiteX10" fmla="*/ 1130871 w 2759430"/>
                <a:gd name="connsiteY10" fmla="*/ 572491 h 2068751"/>
                <a:gd name="connsiteX11" fmla="*/ 221873 w 2759430"/>
                <a:gd name="connsiteY11" fmla="*/ 183976 h 2068751"/>
                <a:gd name="connsiteX0" fmla="*/ 221873 w 2759430"/>
                <a:gd name="connsiteY0" fmla="*/ 183976 h 2077670"/>
                <a:gd name="connsiteX1" fmla="*/ 128952 w 2759430"/>
                <a:gd name="connsiteY1" fmla="*/ 2064983 h 2077670"/>
                <a:gd name="connsiteX2" fmla="*/ 1861333 w 2759430"/>
                <a:gd name="connsiteY2" fmla="*/ 2077670 h 2077670"/>
                <a:gd name="connsiteX3" fmla="*/ 1831598 w 2759430"/>
                <a:gd name="connsiteY3" fmla="*/ 1698451 h 2077670"/>
                <a:gd name="connsiteX4" fmla="*/ 2664150 w 2759430"/>
                <a:gd name="connsiteY4" fmla="*/ 130334 h 2077670"/>
                <a:gd name="connsiteX5" fmla="*/ 2054394 w 2759430"/>
                <a:gd name="connsiteY5" fmla="*/ 98409 h 2077670"/>
                <a:gd name="connsiteX6" fmla="*/ 2030082 w 2759430"/>
                <a:gd name="connsiteY6" fmla="*/ 303 h 2077670"/>
                <a:gd name="connsiteX7" fmla="*/ 1898273 w 2759430"/>
                <a:gd name="connsiteY7" fmla="*/ 22051 h 2077670"/>
                <a:gd name="connsiteX8" fmla="*/ 1900421 w 2759430"/>
                <a:gd name="connsiteY8" fmla="*/ 783060 h 2077670"/>
                <a:gd name="connsiteX9" fmla="*/ 1226678 w 2759430"/>
                <a:gd name="connsiteY9" fmla="*/ 497145 h 2077670"/>
                <a:gd name="connsiteX10" fmla="*/ 1130871 w 2759430"/>
                <a:gd name="connsiteY10" fmla="*/ 572491 h 2077670"/>
                <a:gd name="connsiteX11" fmla="*/ 221873 w 2759430"/>
                <a:gd name="connsiteY11" fmla="*/ 183976 h 2077670"/>
                <a:gd name="connsiteX0" fmla="*/ 221873 w 2760753"/>
                <a:gd name="connsiteY0" fmla="*/ 183976 h 2077670"/>
                <a:gd name="connsiteX1" fmla="*/ 128952 w 2760753"/>
                <a:gd name="connsiteY1" fmla="*/ 2064983 h 2077670"/>
                <a:gd name="connsiteX2" fmla="*/ 1861333 w 2760753"/>
                <a:gd name="connsiteY2" fmla="*/ 2077670 h 2077670"/>
                <a:gd name="connsiteX3" fmla="*/ 1841497 w 2760753"/>
                <a:gd name="connsiteY3" fmla="*/ 1807346 h 2077670"/>
                <a:gd name="connsiteX4" fmla="*/ 2664150 w 2760753"/>
                <a:gd name="connsiteY4" fmla="*/ 130334 h 2077670"/>
                <a:gd name="connsiteX5" fmla="*/ 2054394 w 2760753"/>
                <a:gd name="connsiteY5" fmla="*/ 98409 h 2077670"/>
                <a:gd name="connsiteX6" fmla="*/ 2030082 w 2760753"/>
                <a:gd name="connsiteY6" fmla="*/ 303 h 2077670"/>
                <a:gd name="connsiteX7" fmla="*/ 1898273 w 2760753"/>
                <a:gd name="connsiteY7" fmla="*/ 22051 h 2077670"/>
                <a:gd name="connsiteX8" fmla="*/ 1900421 w 2760753"/>
                <a:gd name="connsiteY8" fmla="*/ 783060 h 2077670"/>
                <a:gd name="connsiteX9" fmla="*/ 1226678 w 2760753"/>
                <a:gd name="connsiteY9" fmla="*/ 497145 h 2077670"/>
                <a:gd name="connsiteX10" fmla="*/ 1130871 w 2760753"/>
                <a:gd name="connsiteY10" fmla="*/ 572491 h 2077670"/>
                <a:gd name="connsiteX11" fmla="*/ 221873 w 2760753"/>
                <a:gd name="connsiteY11" fmla="*/ 183976 h 2077670"/>
                <a:gd name="connsiteX0" fmla="*/ 221873 w 2756874"/>
                <a:gd name="connsiteY0" fmla="*/ 183976 h 2077670"/>
                <a:gd name="connsiteX1" fmla="*/ 128952 w 2756874"/>
                <a:gd name="connsiteY1" fmla="*/ 2064983 h 2077670"/>
                <a:gd name="connsiteX2" fmla="*/ 1861333 w 2756874"/>
                <a:gd name="connsiteY2" fmla="*/ 2077670 h 2077670"/>
                <a:gd name="connsiteX3" fmla="*/ 1811798 w 2756874"/>
                <a:gd name="connsiteY3" fmla="*/ 1807346 h 2077670"/>
                <a:gd name="connsiteX4" fmla="*/ 2664150 w 2756874"/>
                <a:gd name="connsiteY4" fmla="*/ 130334 h 2077670"/>
                <a:gd name="connsiteX5" fmla="*/ 2054394 w 2756874"/>
                <a:gd name="connsiteY5" fmla="*/ 98409 h 2077670"/>
                <a:gd name="connsiteX6" fmla="*/ 2030082 w 2756874"/>
                <a:gd name="connsiteY6" fmla="*/ 303 h 2077670"/>
                <a:gd name="connsiteX7" fmla="*/ 1898273 w 2756874"/>
                <a:gd name="connsiteY7" fmla="*/ 22051 h 2077670"/>
                <a:gd name="connsiteX8" fmla="*/ 1900421 w 2756874"/>
                <a:gd name="connsiteY8" fmla="*/ 783060 h 2077670"/>
                <a:gd name="connsiteX9" fmla="*/ 1226678 w 2756874"/>
                <a:gd name="connsiteY9" fmla="*/ 497145 h 2077670"/>
                <a:gd name="connsiteX10" fmla="*/ 1130871 w 2756874"/>
                <a:gd name="connsiteY10" fmla="*/ 572491 h 2077670"/>
                <a:gd name="connsiteX11" fmla="*/ 221873 w 2756874"/>
                <a:gd name="connsiteY11" fmla="*/ 183976 h 2077670"/>
                <a:gd name="connsiteX0" fmla="*/ 221873 w 2764111"/>
                <a:gd name="connsiteY0" fmla="*/ 183976 h 2077670"/>
                <a:gd name="connsiteX1" fmla="*/ 128952 w 2764111"/>
                <a:gd name="connsiteY1" fmla="*/ 2064983 h 2077670"/>
                <a:gd name="connsiteX2" fmla="*/ 1861333 w 2764111"/>
                <a:gd name="connsiteY2" fmla="*/ 2077670 h 2077670"/>
                <a:gd name="connsiteX3" fmla="*/ 1811798 w 2764111"/>
                <a:gd name="connsiteY3" fmla="*/ 1807346 h 2077670"/>
                <a:gd name="connsiteX4" fmla="*/ 2664150 w 2764111"/>
                <a:gd name="connsiteY4" fmla="*/ 130334 h 2077670"/>
                <a:gd name="connsiteX5" fmla="*/ 2054394 w 2764111"/>
                <a:gd name="connsiteY5" fmla="*/ 98409 h 2077670"/>
                <a:gd name="connsiteX6" fmla="*/ 2030082 w 2764111"/>
                <a:gd name="connsiteY6" fmla="*/ 303 h 2077670"/>
                <a:gd name="connsiteX7" fmla="*/ 1898273 w 2764111"/>
                <a:gd name="connsiteY7" fmla="*/ 22051 h 2077670"/>
                <a:gd name="connsiteX8" fmla="*/ 1900421 w 2764111"/>
                <a:gd name="connsiteY8" fmla="*/ 783060 h 2077670"/>
                <a:gd name="connsiteX9" fmla="*/ 1226678 w 2764111"/>
                <a:gd name="connsiteY9" fmla="*/ 497145 h 2077670"/>
                <a:gd name="connsiteX10" fmla="*/ 1130871 w 2764111"/>
                <a:gd name="connsiteY10" fmla="*/ 572491 h 2077670"/>
                <a:gd name="connsiteX11" fmla="*/ 221873 w 2764111"/>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54394 w 2749398"/>
                <a:gd name="connsiteY5" fmla="*/ 98409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74193 w 2749398"/>
                <a:gd name="connsiteY5" fmla="*/ 375596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58225"/>
                <a:gd name="connsiteY0" fmla="*/ 183976 h 2109781"/>
                <a:gd name="connsiteX1" fmla="*/ 128952 w 2758225"/>
                <a:gd name="connsiteY1" fmla="*/ 2064983 h 2109781"/>
                <a:gd name="connsiteX2" fmla="*/ 1861333 w 2758225"/>
                <a:gd name="connsiteY2" fmla="*/ 2077670 h 2109781"/>
                <a:gd name="connsiteX3" fmla="*/ 1811798 w 2758225"/>
                <a:gd name="connsiteY3" fmla="*/ 1807346 h 2109781"/>
                <a:gd name="connsiteX4" fmla="*/ 2674050 w 2758225"/>
                <a:gd name="connsiteY4" fmla="*/ 407521 h 2109781"/>
                <a:gd name="connsiteX5" fmla="*/ 2074193 w 2758225"/>
                <a:gd name="connsiteY5" fmla="*/ 375596 h 2109781"/>
                <a:gd name="connsiteX6" fmla="*/ 2030082 w 2758225"/>
                <a:gd name="connsiteY6" fmla="*/ 303 h 2109781"/>
                <a:gd name="connsiteX7" fmla="*/ 1898273 w 2758225"/>
                <a:gd name="connsiteY7" fmla="*/ 22051 h 2109781"/>
                <a:gd name="connsiteX8" fmla="*/ 1900421 w 2758225"/>
                <a:gd name="connsiteY8" fmla="*/ 783060 h 2109781"/>
                <a:gd name="connsiteX9" fmla="*/ 1226678 w 2758225"/>
                <a:gd name="connsiteY9" fmla="*/ 497145 h 2109781"/>
                <a:gd name="connsiteX10" fmla="*/ 1130871 w 2758225"/>
                <a:gd name="connsiteY10" fmla="*/ 572491 h 2109781"/>
                <a:gd name="connsiteX11" fmla="*/ 221873 w 2758225"/>
                <a:gd name="connsiteY11" fmla="*/ 183976 h 2109781"/>
                <a:gd name="connsiteX0" fmla="*/ 221873 w 2758225"/>
                <a:gd name="connsiteY0" fmla="*/ 162543 h 2088348"/>
                <a:gd name="connsiteX1" fmla="*/ 128952 w 2758225"/>
                <a:gd name="connsiteY1" fmla="*/ 2043550 h 2088348"/>
                <a:gd name="connsiteX2" fmla="*/ 1861333 w 2758225"/>
                <a:gd name="connsiteY2" fmla="*/ 2056237 h 2088348"/>
                <a:gd name="connsiteX3" fmla="*/ 1811798 w 2758225"/>
                <a:gd name="connsiteY3" fmla="*/ 1785913 h 2088348"/>
                <a:gd name="connsiteX4" fmla="*/ 2674050 w 2758225"/>
                <a:gd name="connsiteY4" fmla="*/ 386088 h 2088348"/>
                <a:gd name="connsiteX5" fmla="*/ 2074193 w 2758225"/>
                <a:gd name="connsiteY5" fmla="*/ 354163 h 2088348"/>
                <a:gd name="connsiteX6" fmla="*/ 2059780 w 2758225"/>
                <a:gd name="connsiteY6" fmla="*/ 513445 h 2088348"/>
                <a:gd name="connsiteX7" fmla="*/ 1898273 w 2758225"/>
                <a:gd name="connsiteY7" fmla="*/ 618 h 2088348"/>
                <a:gd name="connsiteX8" fmla="*/ 1900421 w 2758225"/>
                <a:gd name="connsiteY8" fmla="*/ 761627 h 2088348"/>
                <a:gd name="connsiteX9" fmla="*/ 1226678 w 2758225"/>
                <a:gd name="connsiteY9" fmla="*/ 475712 h 2088348"/>
                <a:gd name="connsiteX10" fmla="*/ 1130871 w 2758225"/>
                <a:gd name="connsiteY10" fmla="*/ 551058 h 2088348"/>
                <a:gd name="connsiteX11" fmla="*/ 221873 w 2758225"/>
                <a:gd name="connsiteY11" fmla="*/ 162543 h 2088348"/>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47770 w 2758225"/>
                <a:gd name="connsiteY7" fmla="*/ 3231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9142 w 2758225"/>
                <a:gd name="connsiteY5" fmla="*/ 335163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3809"/>
                <a:gd name="connsiteY0" fmla="*/ 0 h 1962926"/>
                <a:gd name="connsiteX1" fmla="*/ 128952 w 2753809"/>
                <a:gd name="connsiteY1" fmla="*/ 1881007 h 1962926"/>
                <a:gd name="connsiteX2" fmla="*/ 1861333 w 2753809"/>
                <a:gd name="connsiteY2" fmla="*/ 1893694 h 1962926"/>
                <a:gd name="connsiteX3" fmla="*/ 1811798 w 2753809"/>
                <a:gd name="connsiteY3" fmla="*/ 1623370 h 1962926"/>
                <a:gd name="connsiteX4" fmla="*/ 2669101 w 2753809"/>
                <a:gd name="connsiteY4" fmla="*/ 357189 h 1962926"/>
                <a:gd name="connsiteX5" fmla="*/ 2079142 w 2753809"/>
                <a:gd name="connsiteY5" fmla="*/ 335163 h 1962926"/>
                <a:gd name="connsiteX6" fmla="*/ 2074630 w 2753809"/>
                <a:gd name="connsiteY6" fmla="*/ 425149 h 1962926"/>
                <a:gd name="connsiteX7" fmla="*/ 1932922 w 2753809"/>
                <a:gd name="connsiteY7" fmla="*/ 441947 h 1962926"/>
                <a:gd name="connsiteX8" fmla="*/ 1940020 w 2753809"/>
                <a:gd name="connsiteY8" fmla="*/ 698080 h 1962926"/>
                <a:gd name="connsiteX9" fmla="*/ 1226678 w 2753809"/>
                <a:gd name="connsiteY9" fmla="*/ 313169 h 1962926"/>
                <a:gd name="connsiteX10" fmla="*/ 1130871 w 2753809"/>
                <a:gd name="connsiteY10" fmla="*/ 388515 h 1962926"/>
                <a:gd name="connsiteX11" fmla="*/ 221873 w 2753809"/>
                <a:gd name="connsiteY11" fmla="*/ 0 h 1962926"/>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79142 w 2709782"/>
                <a:gd name="connsiteY5" fmla="*/ 33516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09316 w 2709782"/>
                <a:gd name="connsiteY8" fmla="*/ 717879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665772 w 2709782"/>
                <a:gd name="connsiteY9" fmla="*/ 522224 h 1900716"/>
                <a:gd name="connsiteX10" fmla="*/ 1226678 w 2709782"/>
                <a:gd name="connsiteY10" fmla="*/ 313169 h 1900716"/>
                <a:gd name="connsiteX11" fmla="*/ 1130871 w 2709782"/>
                <a:gd name="connsiteY11" fmla="*/ 388515 h 1900716"/>
                <a:gd name="connsiteX12" fmla="*/ 221873 w 2709782"/>
                <a:gd name="connsiteY12"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546978 w 2709782"/>
                <a:gd name="connsiteY9" fmla="*/ 447977 h 1900716"/>
                <a:gd name="connsiteX10" fmla="*/ 1226678 w 2709782"/>
                <a:gd name="connsiteY10" fmla="*/ 313169 h 1900716"/>
                <a:gd name="connsiteX11" fmla="*/ 1130871 w 2709782"/>
                <a:gd name="connsiteY11" fmla="*/ 388515 h 1900716"/>
                <a:gd name="connsiteX12" fmla="*/ 221873 w 2709782"/>
                <a:gd name="connsiteY12" fmla="*/ 0 h 1900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709782" h="1900716">
                  <a:moveTo>
                    <a:pt x="221873" y="0"/>
                  </a:moveTo>
                  <a:cubicBezTo>
                    <a:pt x="-257552" y="739775"/>
                    <a:pt x="200156" y="1655049"/>
                    <a:pt x="128952" y="1881007"/>
                  </a:cubicBezTo>
                  <a:lnTo>
                    <a:pt x="1861333" y="1893694"/>
                  </a:lnTo>
                  <a:cubicBezTo>
                    <a:pt x="1851421" y="1767288"/>
                    <a:pt x="1821710" y="1749776"/>
                    <a:pt x="1811798" y="1623370"/>
                  </a:cubicBezTo>
                  <a:cubicBezTo>
                    <a:pt x="2488388" y="2190050"/>
                    <a:pt x="2833837" y="1950617"/>
                    <a:pt x="2669101" y="322540"/>
                  </a:cubicBezTo>
                  <a:cubicBezTo>
                    <a:pt x="2260425" y="300724"/>
                    <a:pt x="2236145" y="330814"/>
                    <a:pt x="2098940" y="340113"/>
                  </a:cubicBezTo>
                  <a:cubicBezTo>
                    <a:pt x="2090924" y="281495"/>
                    <a:pt x="2127627" y="315574"/>
                    <a:pt x="2104328" y="266756"/>
                  </a:cubicBezTo>
                  <a:cubicBezTo>
                    <a:pt x="2038744" y="265508"/>
                    <a:pt x="2090026" y="262329"/>
                    <a:pt x="1987370" y="283554"/>
                  </a:cubicBezTo>
                  <a:cubicBezTo>
                    <a:pt x="1973922" y="463120"/>
                    <a:pt x="2019590" y="604247"/>
                    <a:pt x="2029115" y="861422"/>
                  </a:cubicBezTo>
                  <a:cubicBezTo>
                    <a:pt x="1974690" y="912750"/>
                    <a:pt x="1680717" y="539352"/>
                    <a:pt x="1546978" y="447977"/>
                  </a:cubicBezTo>
                  <a:cubicBezTo>
                    <a:pt x="1413239" y="356602"/>
                    <a:pt x="1315003" y="347003"/>
                    <a:pt x="1226678" y="313169"/>
                  </a:cubicBezTo>
                  <a:cubicBezTo>
                    <a:pt x="1226550" y="434700"/>
                    <a:pt x="1264864" y="504137"/>
                    <a:pt x="1130871" y="388515"/>
                  </a:cubicBezTo>
                  <a:cubicBezTo>
                    <a:pt x="766733" y="297358"/>
                    <a:pt x="654943" y="201789"/>
                    <a:pt x="221873" y="0"/>
                  </a:cubicBezTo>
                  <a:close/>
                </a:path>
              </a:pathLst>
            </a:cu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2026" b="0" i="0" u="none" strike="noStrike" kern="1200" cap="none" spc="0" normalizeH="0" baseline="0" noProof="0" dirty="0">
                <a:ln>
                  <a:noFill/>
                </a:ln>
                <a:solidFill>
                  <a:prstClr val="white"/>
                </a:solidFill>
                <a:effectLst/>
                <a:uLnTx/>
                <a:uFillTx/>
                <a:latin typeface="Arial"/>
                <a:cs typeface="+mn-cs"/>
              </a:endParaRPr>
            </a:p>
          </p:txBody>
        </p:sp>
      </p:grpSp>
      <p:sp>
        <p:nvSpPr>
          <p:cNvPr id="24" name="TextBox 23">
            <a:extLst>
              <a:ext uri="{FF2B5EF4-FFF2-40B4-BE49-F238E27FC236}">
                <a16:creationId xmlns:a16="http://schemas.microsoft.com/office/drawing/2014/main" id="{CFB25827-108B-4370-BCD6-F6BEA233844A}"/>
              </a:ext>
            </a:extLst>
          </p:cNvPr>
          <p:cNvSpPr txBox="1"/>
          <p:nvPr/>
        </p:nvSpPr>
        <p:spPr>
          <a:xfrm>
            <a:off x="0" y="841401"/>
            <a:ext cx="5220071" cy="1569660"/>
          </a:xfrm>
          <a:prstGeom prst="rect">
            <a:avLst/>
          </a:prstGeom>
          <a:noFill/>
        </p:spPr>
        <p:txBody>
          <a:bodyPr wrap="square">
            <a:spAutoFit/>
          </a:bodyPr>
          <a:lstStyle/>
          <a:p>
            <a:pPr marL="285750" indent="-285750">
              <a:buFont typeface="Arial" panose="020B0604020202020204" pitchFamily="34" charset="0"/>
              <a:buChar char="•"/>
            </a:pPr>
            <a:r>
              <a:rPr lang="en-ID" sz="1600" dirty="0">
                <a:solidFill>
                  <a:schemeClr val="bg1"/>
                </a:solidFill>
                <a:latin typeface="Bahnschrift Light Condensed" panose="020B0502040204020203" pitchFamily="34" charset="0"/>
              </a:rPr>
              <a:t> DISPLACEMENT</a:t>
            </a:r>
          </a:p>
          <a:p>
            <a:r>
              <a:rPr lang="en-ID" sz="1600" dirty="0">
                <a:solidFill>
                  <a:schemeClr val="bg1"/>
                </a:solidFill>
                <a:latin typeface="Bahnschrift Light Condensed" panose="020B0502040204020203" pitchFamily="34" charset="0"/>
              </a:rPr>
              <a:t>INFORMASI YANG PERNAH DIPEROLEH MENG‐</a:t>
            </a:r>
          </a:p>
          <a:p>
            <a:r>
              <a:rPr lang="en-ID" sz="1600" dirty="0">
                <a:solidFill>
                  <a:schemeClr val="bg1"/>
                </a:solidFill>
                <a:latin typeface="Bahnschrift Light Condensed" panose="020B0502040204020203" pitchFamily="34" charset="0"/>
              </a:rPr>
              <a:t>HILANG DARI SISTEM MEMORI JANGKA PENDEK</a:t>
            </a:r>
          </a:p>
          <a:p>
            <a:r>
              <a:rPr lang="en-ID" sz="1600" dirty="0">
                <a:solidFill>
                  <a:schemeClr val="bg1"/>
                </a:solidFill>
                <a:latin typeface="Bahnschrift Light Condensed" panose="020B0502040204020203" pitchFamily="34" charset="0"/>
              </a:rPr>
              <a:t>KARENA MASUKNYA TAMBAHAN INFORMASI‐</a:t>
            </a:r>
          </a:p>
          <a:p>
            <a:r>
              <a:rPr lang="en-ID" sz="1600" dirty="0">
                <a:solidFill>
                  <a:schemeClr val="bg1"/>
                </a:solidFill>
                <a:latin typeface="Bahnschrift Light Condensed" panose="020B0502040204020203" pitchFamily="34" charset="0"/>
              </a:rPr>
              <a:t>INFORMASI BARU YANG TERLALU BANYAK KE DALAM</a:t>
            </a:r>
          </a:p>
          <a:p>
            <a:r>
              <a:rPr lang="en-ID" sz="1600" dirty="0">
                <a:solidFill>
                  <a:schemeClr val="bg1"/>
                </a:solidFill>
                <a:latin typeface="Bahnschrift Light Condensed" panose="020B0502040204020203" pitchFamily="34" charset="0"/>
              </a:rPr>
              <a:t>SISTEM MEMORI JANGKA PENDEK TERSEBUT. </a:t>
            </a:r>
          </a:p>
        </p:txBody>
      </p:sp>
      <p:sp>
        <p:nvSpPr>
          <p:cNvPr id="26" name="TextBox 25">
            <a:extLst>
              <a:ext uri="{FF2B5EF4-FFF2-40B4-BE49-F238E27FC236}">
                <a16:creationId xmlns:a16="http://schemas.microsoft.com/office/drawing/2014/main" id="{C36AF97A-6837-4FCC-9AE8-3F9F506430DE}"/>
              </a:ext>
            </a:extLst>
          </p:cNvPr>
          <p:cNvSpPr txBox="1"/>
          <p:nvPr/>
        </p:nvSpPr>
        <p:spPr>
          <a:xfrm>
            <a:off x="4551218" y="2684742"/>
            <a:ext cx="4592782" cy="3785652"/>
          </a:xfrm>
          <a:prstGeom prst="rect">
            <a:avLst/>
          </a:prstGeom>
          <a:noFill/>
        </p:spPr>
        <p:txBody>
          <a:bodyPr wrap="square">
            <a:spAutoFit/>
          </a:bodyPr>
          <a:lstStyle/>
          <a:p>
            <a:pPr marL="285750" indent="-285750" algn="r">
              <a:buFont typeface="Arial" panose="020B0604020202020204" pitchFamily="34" charset="0"/>
              <a:buChar char="•"/>
            </a:pPr>
            <a:r>
              <a:rPr lang="en-ID" sz="1600" dirty="0">
                <a:solidFill>
                  <a:schemeClr val="bg1"/>
                </a:solidFill>
                <a:latin typeface="Bahnschrift Light Condensed" panose="020B0502040204020203" pitchFamily="34" charset="0"/>
              </a:rPr>
              <a:t>INTERFERENSI (INTERFERENCE)</a:t>
            </a:r>
          </a:p>
          <a:p>
            <a:pPr algn="r"/>
            <a:r>
              <a:rPr lang="en-ID" sz="1600" dirty="0">
                <a:solidFill>
                  <a:schemeClr val="bg1"/>
                </a:solidFill>
                <a:latin typeface="Bahnschrift Light Condensed" panose="020B0502040204020203" pitchFamily="34" charset="0"/>
              </a:rPr>
              <a:t>TERGANGGUNYA PROSES PEMUNCULAN KEM‐</a:t>
            </a:r>
          </a:p>
          <a:p>
            <a:pPr algn="r"/>
            <a:r>
              <a:rPr lang="en-ID" sz="1600" dirty="0">
                <a:solidFill>
                  <a:schemeClr val="bg1"/>
                </a:solidFill>
                <a:latin typeface="Bahnschrift Light Condensed" panose="020B0502040204020203" pitchFamily="34" charset="0"/>
              </a:rPr>
              <a:t>BALI INFORMASI YANG TELAH ADA, YANG DISIMPAN PADA SISTEM MEMORI JANGKA PENDEK MAUPUNMEMORI JANGKA PANJANG, KARENA DUA MACAMSEBAB YAITU: (1) </a:t>
            </a:r>
            <a:r>
              <a:rPr lang="en-ID" sz="1600" i="1" dirty="0">
                <a:solidFill>
                  <a:schemeClr val="bg1"/>
                </a:solidFill>
                <a:latin typeface="Bahnschrift Light Condensed" panose="020B0502040204020203" pitchFamily="34" charset="0"/>
              </a:rPr>
              <a:t>INTERFERENSI RETROAKTIF</a:t>
            </a:r>
            <a:r>
              <a:rPr lang="en-ID" sz="1600" dirty="0">
                <a:solidFill>
                  <a:schemeClr val="bg1"/>
                </a:solidFill>
                <a:latin typeface="Bahnschrift Light Condensed" panose="020B0502040204020203" pitchFamily="34" charset="0"/>
              </a:rPr>
              <a:t>,</a:t>
            </a:r>
          </a:p>
          <a:p>
            <a:pPr algn="r"/>
            <a:r>
              <a:rPr lang="en-ID" sz="1600" dirty="0">
                <a:solidFill>
                  <a:schemeClr val="bg1"/>
                </a:solidFill>
                <a:latin typeface="Bahnschrift Light Condensed" panose="020B0502040204020203" pitchFamily="34" charset="0"/>
              </a:rPr>
              <a:t>DIMANA INFORMASI BARU YANG MASUK MENG</a:t>
            </a:r>
          </a:p>
          <a:p>
            <a:pPr algn="r"/>
            <a:r>
              <a:rPr lang="en-ID" sz="1600" dirty="0">
                <a:solidFill>
                  <a:schemeClr val="bg1"/>
                </a:solidFill>
                <a:latin typeface="Bahnschrift Light Condensed" panose="020B0502040204020203" pitchFamily="34" charset="0"/>
              </a:rPr>
              <a:t>GANGGU PROSES PEMUNCULAN KEMBALI</a:t>
            </a:r>
          </a:p>
          <a:p>
            <a:pPr algn="r"/>
            <a:r>
              <a:rPr lang="en-ID" sz="1600" dirty="0">
                <a:solidFill>
                  <a:schemeClr val="bg1"/>
                </a:solidFill>
                <a:latin typeface="Bahnschrift Light Condensed" panose="020B0502040204020203" pitchFamily="34" charset="0"/>
              </a:rPr>
              <a:t>INFORMASI YANG TELAH ADA, DAN (2) </a:t>
            </a:r>
            <a:r>
              <a:rPr lang="en-ID" sz="1600" i="1" dirty="0">
                <a:solidFill>
                  <a:schemeClr val="bg1"/>
                </a:solidFill>
                <a:latin typeface="Bahnschrift Light Condensed" panose="020B0502040204020203" pitchFamily="34" charset="0"/>
              </a:rPr>
              <a:t>INTERFERENSI PROAKTIF</a:t>
            </a:r>
            <a:r>
              <a:rPr lang="en-ID" sz="1600" dirty="0">
                <a:solidFill>
                  <a:schemeClr val="bg1"/>
                </a:solidFill>
                <a:latin typeface="Bahnschrift Light Condensed" panose="020B0502040204020203" pitchFamily="34" charset="0"/>
              </a:rPr>
              <a:t>, DIMANA INFORMASI LAMA YANG TELAH ADA MENGGANGGU PROSES PEMUNCULAN KEM‐</a:t>
            </a:r>
          </a:p>
          <a:p>
            <a:pPr algn="r"/>
            <a:r>
              <a:rPr lang="en-ID" sz="1600" dirty="0">
                <a:solidFill>
                  <a:schemeClr val="bg1"/>
                </a:solidFill>
                <a:latin typeface="Bahnschrift Light Condensed" panose="020B0502040204020203" pitchFamily="34" charset="0"/>
              </a:rPr>
              <a:t>BALI INFORMASI YANG BARU MASUK (FELDMAN,1999)</a:t>
            </a:r>
          </a:p>
        </p:txBody>
      </p:sp>
    </p:spTree>
    <p:extLst>
      <p:ext uri="{BB962C8B-B14F-4D97-AF65-F5344CB8AC3E}">
        <p14:creationId xmlns:p14="http://schemas.microsoft.com/office/powerpoint/2010/main" val="131630204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BFF87AB-0226-408C-9413-821D3EE76F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32040" y="3428999"/>
            <a:ext cx="4192519" cy="3429001"/>
          </a:xfrm>
          <a:prstGeom prst="rect">
            <a:avLst/>
          </a:prstGeom>
        </p:spPr>
      </p:pic>
      <p:pic>
        <p:nvPicPr>
          <p:cNvPr id="7" name="Picture 6">
            <a:extLst>
              <a:ext uri="{FF2B5EF4-FFF2-40B4-BE49-F238E27FC236}">
                <a16:creationId xmlns:a16="http://schemas.microsoft.com/office/drawing/2014/main" id="{BBCCC405-04C8-4B75-8D35-240723AB4D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441" y="0"/>
            <a:ext cx="4912599" cy="6858000"/>
          </a:xfrm>
          <a:prstGeom prst="rect">
            <a:avLst/>
          </a:prstGeom>
        </p:spPr>
      </p:pic>
      <p:pic>
        <p:nvPicPr>
          <p:cNvPr id="4" name="Picture 3">
            <a:extLst>
              <a:ext uri="{FF2B5EF4-FFF2-40B4-BE49-F238E27FC236}">
                <a16:creationId xmlns:a16="http://schemas.microsoft.com/office/drawing/2014/main" id="{BD1D9DEF-6C84-4B21-A307-4D657A4965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32040" y="116632"/>
            <a:ext cx="3995893" cy="3429001"/>
          </a:xfrm>
          <a:prstGeom prst="rect">
            <a:avLst/>
          </a:prstGeom>
        </p:spPr>
      </p:pic>
      <p:sp>
        <p:nvSpPr>
          <p:cNvPr id="2" name="Title 1"/>
          <p:cNvSpPr>
            <a:spLocks noGrp="1"/>
          </p:cNvSpPr>
          <p:nvPr>
            <p:ph type="title"/>
          </p:nvPr>
        </p:nvSpPr>
        <p:spPr>
          <a:xfrm>
            <a:off x="2431201" y="0"/>
            <a:ext cx="6712799" cy="1037531"/>
          </a:xfrm>
        </p:spPr>
        <p:txBody>
          <a:bodyPr>
            <a:normAutofit/>
          </a:bodyPr>
          <a:lstStyle/>
          <a:p>
            <a:pPr algn="r"/>
            <a:r>
              <a:rPr lang="id-ID" sz="2400" b="1" dirty="0">
                <a:solidFill>
                  <a:schemeClr val="bg1"/>
                </a:solidFill>
                <a:latin typeface="Arial Narrow" panose="020B0606020202030204" pitchFamily="34" charset="0"/>
              </a:rPr>
              <a:t>SISTEM KOMUNIKASI INT</a:t>
            </a:r>
            <a:r>
              <a:rPr lang="en-US" sz="2400" b="1" dirty="0">
                <a:solidFill>
                  <a:schemeClr val="bg1"/>
                </a:solidFill>
                <a:latin typeface="Arial Narrow" panose="020B0606020202030204" pitchFamily="34" charset="0"/>
              </a:rPr>
              <a:t>ER</a:t>
            </a:r>
            <a:r>
              <a:rPr lang="id-ID" sz="2400" b="1" dirty="0">
                <a:solidFill>
                  <a:schemeClr val="bg1"/>
                </a:solidFill>
                <a:latin typeface="Arial Narrow" panose="020B0606020202030204" pitchFamily="34" charset="0"/>
              </a:rPr>
              <a:t>PERSONAL</a:t>
            </a:r>
            <a:r>
              <a:rPr lang="en-US" sz="2400" b="1" dirty="0">
                <a:solidFill>
                  <a:schemeClr val="bg1"/>
                </a:solidFill>
                <a:latin typeface="Arial Narrow" panose="020B0606020202030204" pitchFamily="34" charset="0"/>
              </a:rPr>
              <a:t/>
            </a:r>
            <a:br>
              <a:rPr lang="en-US" sz="2400" b="1" dirty="0">
                <a:solidFill>
                  <a:schemeClr val="bg1"/>
                </a:solidFill>
                <a:latin typeface="Arial Narrow" panose="020B0606020202030204" pitchFamily="34" charset="0"/>
              </a:rPr>
            </a:br>
            <a:r>
              <a:rPr lang="en-US" sz="2400" b="1" dirty="0">
                <a:solidFill>
                  <a:schemeClr val="bg1"/>
                </a:solidFill>
                <a:latin typeface="Arial Narrow" panose="020B0606020202030204" pitchFamily="34" charset="0"/>
              </a:rPr>
              <a:t>(KOMUNIKASI ANTAR PRIBADI)</a:t>
            </a:r>
            <a:r>
              <a:rPr lang="id-ID" sz="2400" b="1" dirty="0">
                <a:solidFill>
                  <a:schemeClr val="bg1"/>
                </a:solidFill>
                <a:latin typeface="Arial Narrow" panose="020B0606020202030204" pitchFamily="34" charset="0"/>
              </a:rPr>
              <a:t> </a:t>
            </a:r>
          </a:p>
        </p:txBody>
      </p:sp>
    </p:spTree>
    <p:extLst>
      <p:ext uri="{BB962C8B-B14F-4D97-AF65-F5344CB8AC3E}">
        <p14:creationId xmlns:p14="http://schemas.microsoft.com/office/powerpoint/2010/main" val="3453903261"/>
      </p:ext>
    </p:extLst>
  </p:cSld>
  <p:clrMapOvr>
    <a:masterClrMapping/>
  </p:clrMapOvr>
  <p:transition>
    <p:wheel spokes="8"/>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9D41E70D-7841-40CD-878B-E9A79C8A168B}"/>
              </a:ext>
            </a:extLst>
          </p:cNvPr>
          <p:cNvSpPr txBox="1">
            <a:spLocks/>
          </p:cNvSpPr>
          <p:nvPr/>
        </p:nvSpPr>
        <p:spPr>
          <a:xfrm>
            <a:off x="0" y="1882808"/>
            <a:ext cx="9144000" cy="3922456"/>
          </a:xfrm>
          <a:prstGeom prst="rect">
            <a:avLst/>
          </a:prstGeom>
          <a:noFill/>
          <a:ln>
            <a:solidFill>
              <a:schemeClr val="bg1"/>
            </a:solidFill>
          </a:ln>
        </p:spPr>
        <p:txBody>
          <a:bodyPr>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ctr"/>
            <a:endParaRPr lang="en-US" b="1" dirty="0">
              <a:solidFill>
                <a:schemeClr val="bg1"/>
              </a:solidFill>
              <a:latin typeface="Bahnschrift SemiLight Condensed" panose="020B0502040204020203" pitchFamily="34" charset="0"/>
            </a:endParaRPr>
          </a:p>
          <a:p>
            <a:pPr marL="0" indent="0" algn="ctr">
              <a:buFont typeface="Arial" panose="020B0604020202020204" pitchFamily="34" charset="0"/>
              <a:buNone/>
            </a:pPr>
            <a:r>
              <a:rPr lang="en-US" b="1" dirty="0">
                <a:solidFill>
                  <a:schemeClr val="bg1"/>
                </a:solidFill>
                <a:latin typeface="Bahnschrift SemiLight Condensed" panose="020B0502040204020203" pitchFamily="34" charset="0"/>
              </a:rPr>
              <a:t>KOMUNIKASI YANG TERJADI ANTARA DUA ORANG SECARA TATAP MUKA ATAU PUN MELALUI MEDIA.</a:t>
            </a:r>
          </a:p>
          <a:p>
            <a:pPr marL="0" indent="0" algn="ctr">
              <a:buFont typeface="Arial" panose="020B0604020202020204" pitchFamily="34" charset="0"/>
              <a:buNone/>
            </a:pPr>
            <a:endParaRPr lang="en-US" b="1" dirty="0">
              <a:solidFill>
                <a:schemeClr val="bg1"/>
              </a:solidFill>
              <a:latin typeface="Bahnschrift SemiLight Condensed" panose="020B0502040204020203" pitchFamily="34" charset="0"/>
            </a:endParaRPr>
          </a:p>
          <a:p>
            <a:pPr marL="0" indent="0" algn="ctr">
              <a:buNone/>
            </a:pPr>
            <a:r>
              <a:rPr lang="en-US" b="1" dirty="0">
                <a:solidFill>
                  <a:schemeClr val="bg1"/>
                </a:solidFill>
                <a:latin typeface="Bahnschrift SemiLight Condensed" panose="020B0502040204020203" pitchFamily="34" charset="0"/>
              </a:rPr>
              <a:t>[IMPORTANT POINT: </a:t>
            </a:r>
            <a:r>
              <a:rPr lang="id-ID" b="1" dirty="0">
                <a:solidFill>
                  <a:schemeClr val="bg1"/>
                </a:solidFill>
                <a:latin typeface="Bahnschrift SemiLight Condensed" panose="020B0502040204020203" pitchFamily="34" charset="0"/>
              </a:rPr>
              <a:t>PERSEPSI INTERPERSONAL</a:t>
            </a:r>
            <a:r>
              <a:rPr lang="en-US" b="1" dirty="0">
                <a:solidFill>
                  <a:schemeClr val="bg1"/>
                </a:solidFill>
                <a:latin typeface="Bahnschrift SemiLight Condensed" panose="020B0502040204020203" pitchFamily="34" charset="0"/>
              </a:rPr>
              <a:t>] </a:t>
            </a:r>
            <a:endParaRPr lang="id-ID" b="1" dirty="0">
              <a:solidFill>
                <a:schemeClr val="bg1"/>
              </a:solidFill>
              <a:latin typeface="Bahnschrift SemiLight Condensed" panose="020B0502040204020203" pitchFamily="34" charset="0"/>
            </a:endParaRPr>
          </a:p>
          <a:p>
            <a:pPr algn="ctr">
              <a:buFont typeface="Arial" panose="020B0604020202020204" pitchFamily="34" charset="0"/>
              <a:buNone/>
            </a:pPr>
            <a:endParaRPr lang="id-ID" b="1" dirty="0">
              <a:solidFill>
                <a:schemeClr val="bg1"/>
              </a:solidFill>
              <a:latin typeface="Bahnschrift SemiLight Condensed" panose="020B0502040204020203" pitchFamily="34" charset="0"/>
            </a:endParaRPr>
          </a:p>
          <a:p>
            <a:pPr algn="ctr">
              <a:buFont typeface="Arial" panose="020B0604020202020204" pitchFamily="34" charset="0"/>
              <a:buNone/>
            </a:pPr>
            <a:r>
              <a:rPr lang="id-ID" b="1" dirty="0">
                <a:solidFill>
                  <a:schemeClr val="bg1"/>
                </a:solidFill>
                <a:latin typeface="Bahnschrift SemiLight Condensed" panose="020B0502040204020203" pitchFamily="34" charset="0"/>
              </a:rPr>
              <a:t>PERSEPSI INTERPERSONAL BER</a:t>
            </a:r>
            <a:r>
              <a:rPr lang="id-ID" b="1" dirty="0">
                <a:latin typeface="Bahnschrift SemiLight Condensed" panose="020B0502040204020203" pitchFamily="34" charset="0"/>
              </a:rPr>
              <a:t>BEDA DG </a:t>
            </a:r>
            <a:r>
              <a:rPr lang="id-ID" b="1" dirty="0">
                <a:solidFill>
                  <a:schemeClr val="bg1"/>
                </a:solidFill>
                <a:latin typeface="Bahnschrift SemiLight Condensed" panose="020B0502040204020203" pitchFamily="34" charset="0"/>
              </a:rPr>
              <a:t>PERSEPSI OBJEK.  BEDANYA:</a:t>
            </a:r>
          </a:p>
          <a:p>
            <a:pPr algn="ctr">
              <a:buFont typeface="Arial" panose="020B0604020202020204" pitchFamily="34" charset="0"/>
              <a:buNone/>
            </a:pPr>
            <a:endParaRPr lang="id-ID" dirty="0">
              <a:solidFill>
                <a:schemeClr val="bg1"/>
              </a:solidFill>
              <a:latin typeface="Bahnschrift SemiLight Condensed" panose="020B0502040204020203" pitchFamily="34" charset="0"/>
            </a:endParaRPr>
          </a:p>
          <a:p>
            <a:pPr algn="ctr">
              <a:buFont typeface="Arial" panose="020B0604020202020204" pitchFamily="34" charset="0"/>
              <a:buNone/>
            </a:pPr>
            <a:endParaRPr lang="id-ID" dirty="0">
              <a:solidFill>
                <a:schemeClr val="bg1"/>
              </a:solidFill>
              <a:latin typeface="Bahnschrift SemiLight Condensed" panose="020B0502040204020203" pitchFamily="34" charset="0"/>
            </a:endParaRPr>
          </a:p>
          <a:p>
            <a:pPr algn="ctr">
              <a:buFont typeface="Arial" panose="020B0604020202020204" pitchFamily="34" charset="0"/>
              <a:buNone/>
            </a:pPr>
            <a:endParaRPr lang="id-ID" dirty="0">
              <a:solidFill>
                <a:schemeClr val="bg1"/>
              </a:solidFill>
              <a:latin typeface="Bahnschrift SemiLight Condensed" panose="020B0502040204020203" pitchFamily="34" charset="0"/>
            </a:endParaRPr>
          </a:p>
          <a:p>
            <a:pPr algn="ctr">
              <a:buFont typeface="Arial" panose="020B0604020202020204" pitchFamily="34" charset="0"/>
              <a:buNone/>
            </a:pPr>
            <a:endParaRPr lang="id-ID" b="1" dirty="0">
              <a:solidFill>
                <a:schemeClr val="bg1"/>
              </a:solidFill>
              <a:latin typeface="Bahnschrift SemiLight Condensed" panose="020B0502040204020203" pitchFamily="34" charset="0"/>
            </a:endParaRPr>
          </a:p>
          <a:p>
            <a:pPr algn="ctr">
              <a:buFont typeface="Arial" panose="020B0604020202020204" pitchFamily="34" charset="0"/>
              <a:buNone/>
            </a:pPr>
            <a:endParaRPr lang="id-ID" b="1" dirty="0">
              <a:solidFill>
                <a:schemeClr val="bg1"/>
              </a:solidFill>
              <a:latin typeface="Bahnschrift SemiLight Condensed" panose="020B0502040204020203" pitchFamily="34" charset="0"/>
            </a:endParaRPr>
          </a:p>
          <a:p>
            <a:pPr algn="ctr">
              <a:buFont typeface="Arial" panose="020B0604020202020204" pitchFamily="34" charset="0"/>
              <a:buNone/>
            </a:pPr>
            <a:endParaRPr lang="id-ID" b="1" dirty="0">
              <a:solidFill>
                <a:schemeClr val="bg1"/>
              </a:solidFill>
              <a:latin typeface="Bahnschrift SemiLight Condensed" panose="020B0502040204020203" pitchFamily="34" charset="0"/>
            </a:endParaRPr>
          </a:p>
        </p:txBody>
      </p:sp>
    </p:spTree>
    <p:extLst>
      <p:ext uri="{BB962C8B-B14F-4D97-AF65-F5344CB8AC3E}">
        <p14:creationId xmlns:p14="http://schemas.microsoft.com/office/powerpoint/2010/main" val="420482106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3192272258"/>
              </p:ext>
            </p:extLst>
          </p:nvPr>
        </p:nvGraphicFramePr>
        <p:xfrm>
          <a:off x="467544" y="1196752"/>
          <a:ext cx="8229600" cy="4849163"/>
        </p:xfrm>
        <a:graphic>
          <a:graphicData uri="http://schemas.openxmlformats.org/drawingml/2006/table">
            <a:tbl>
              <a:tblPr firstRow="1" bandRow="1">
                <a:tableStyleId>{5C22544A-7EE6-4342-B048-85BDC9FD1C3A}</a:tableStyleId>
              </a:tblPr>
              <a:tblGrid>
                <a:gridCol w="971528">
                  <a:extLst>
                    <a:ext uri="{9D8B030D-6E8A-4147-A177-3AD203B41FA5}">
                      <a16:colId xmlns:a16="http://schemas.microsoft.com/office/drawing/2014/main" val="20000"/>
                    </a:ext>
                  </a:extLst>
                </a:gridCol>
                <a:gridCol w="3714776">
                  <a:extLst>
                    <a:ext uri="{9D8B030D-6E8A-4147-A177-3AD203B41FA5}">
                      <a16:colId xmlns:a16="http://schemas.microsoft.com/office/drawing/2014/main" val="20001"/>
                    </a:ext>
                  </a:extLst>
                </a:gridCol>
                <a:gridCol w="3543296">
                  <a:extLst>
                    <a:ext uri="{9D8B030D-6E8A-4147-A177-3AD203B41FA5}">
                      <a16:colId xmlns:a16="http://schemas.microsoft.com/office/drawing/2014/main" val="20002"/>
                    </a:ext>
                  </a:extLst>
                </a:gridCol>
              </a:tblGrid>
              <a:tr h="642923">
                <a:tc>
                  <a:txBody>
                    <a:bodyPr/>
                    <a:lstStyle/>
                    <a:p>
                      <a:r>
                        <a:rPr lang="id-ID" dirty="0">
                          <a:solidFill>
                            <a:schemeClr val="bg1"/>
                          </a:solidFill>
                        </a:rPr>
                        <a:t>No</a:t>
                      </a:r>
                    </a:p>
                  </a:txBody>
                  <a:tcPr/>
                </a:tc>
                <a:tc>
                  <a:txBody>
                    <a:bodyPr/>
                    <a:lstStyle/>
                    <a:p>
                      <a:r>
                        <a:rPr lang="id-ID" dirty="0">
                          <a:solidFill>
                            <a:schemeClr val="bg1"/>
                          </a:solidFill>
                        </a:rPr>
                        <a:t>Persepsi Objek</a:t>
                      </a:r>
                    </a:p>
                  </a:txBody>
                  <a:tcPr/>
                </a:tc>
                <a:tc>
                  <a:txBody>
                    <a:bodyPr/>
                    <a:lstStyle/>
                    <a:p>
                      <a:r>
                        <a:rPr lang="id-ID" dirty="0">
                          <a:solidFill>
                            <a:schemeClr val="bg1"/>
                          </a:solidFill>
                        </a:rPr>
                        <a:t>Persepsi Interpersonal</a:t>
                      </a:r>
                    </a:p>
                  </a:txBody>
                  <a:tcPr/>
                </a:tc>
                <a:extLst>
                  <a:ext uri="{0D108BD9-81ED-4DB2-BD59-A6C34878D82A}">
                    <a16:rowId xmlns:a16="http://schemas.microsoft.com/office/drawing/2014/main" val="10000"/>
                  </a:ext>
                </a:extLst>
              </a:tr>
              <a:tr h="2821791">
                <a:tc>
                  <a:txBody>
                    <a:bodyPr/>
                    <a:lstStyle/>
                    <a:p>
                      <a:r>
                        <a:rPr lang="id-ID" dirty="0">
                          <a:solidFill>
                            <a:srgbClr val="FF0000"/>
                          </a:solidFill>
                        </a:rPr>
                        <a:t>1</a:t>
                      </a:r>
                    </a:p>
                    <a:p>
                      <a:endParaRPr lang="id-ID" dirty="0">
                        <a:solidFill>
                          <a:srgbClr val="FF0000"/>
                        </a:solidFill>
                      </a:endParaRPr>
                    </a:p>
                    <a:p>
                      <a:endParaRPr lang="id-ID" dirty="0">
                        <a:solidFill>
                          <a:srgbClr val="FF0000"/>
                        </a:solidFill>
                      </a:endParaRPr>
                    </a:p>
                    <a:p>
                      <a:endParaRPr lang="id-ID" dirty="0">
                        <a:solidFill>
                          <a:srgbClr val="FF0000"/>
                        </a:solidFill>
                      </a:endParaRPr>
                    </a:p>
                    <a:p>
                      <a:endParaRPr lang="id-ID" dirty="0">
                        <a:solidFill>
                          <a:srgbClr val="FF0000"/>
                        </a:solidFill>
                      </a:endParaRPr>
                    </a:p>
                    <a:p>
                      <a:endParaRPr lang="id-ID" dirty="0">
                        <a:solidFill>
                          <a:srgbClr val="FF0000"/>
                        </a:solidFill>
                      </a:endParaRPr>
                    </a:p>
                    <a:p>
                      <a:r>
                        <a:rPr lang="id-ID" dirty="0">
                          <a:solidFill>
                            <a:srgbClr val="FF0000"/>
                          </a:solidFill>
                        </a:rPr>
                        <a:t>2</a:t>
                      </a:r>
                    </a:p>
                    <a:p>
                      <a:endParaRPr lang="id-ID" dirty="0">
                        <a:solidFill>
                          <a:srgbClr val="FF0000"/>
                        </a:solidFill>
                      </a:endParaRPr>
                    </a:p>
                    <a:p>
                      <a:endParaRPr lang="id-ID" dirty="0">
                        <a:solidFill>
                          <a:srgbClr val="FF0000"/>
                        </a:solidFill>
                      </a:endParaRPr>
                    </a:p>
                    <a:p>
                      <a:r>
                        <a:rPr lang="id-ID" dirty="0">
                          <a:solidFill>
                            <a:srgbClr val="FF0000"/>
                          </a:solidFill>
                        </a:rPr>
                        <a:t>3</a:t>
                      </a:r>
                    </a:p>
                    <a:p>
                      <a:endParaRPr lang="id-ID" dirty="0">
                        <a:solidFill>
                          <a:srgbClr val="FF0000"/>
                        </a:solidFill>
                      </a:endParaRPr>
                    </a:p>
                    <a:p>
                      <a:endParaRPr lang="en-US" dirty="0">
                        <a:solidFill>
                          <a:srgbClr val="FF0000"/>
                        </a:solidFill>
                      </a:endParaRPr>
                    </a:p>
                    <a:p>
                      <a:endParaRPr lang="id-ID" dirty="0">
                        <a:solidFill>
                          <a:srgbClr val="FF0000"/>
                        </a:solidFill>
                      </a:endParaRPr>
                    </a:p>
                    <a:p>
                      <a:r>
                        <a:rPr lang="id-ID" dirty="0">
                          <a:solidFill>
                            <a:srgbClr val="FF0000"/>
                          </a:solidFill>
                        </a:rPr>
                        <a:t>4</a:t>
                      </a:r>
                    </a:p>
                    <a:p>
                      <a:endParaRPr lang="id-ID" dirty="0">
                        <a:solidFill>
                          <a:srgbClr val="FF0000"/>
                        </a:solidFill>
                      </a:endParaRPr>
                    </a:p>
                  </a:txBody>
                  <a:tcPr/>
                </a:tc>
                <a:tc>
                  <a:txBody>
                    <a:bodyPr/>
                    <a:lstStyle/>
                    <a:p>
                      <a:r>
                        <a:rPr kumimoji="0" lang="id-ID" sz="1800" kern="1200" dirty="0">
                          <a:solidFill>
                            <a:schemeClr val="dk1"/>
                          </a:solidFill>
                          <a:latin typeface="+mn-lt"/>
                          <a:ea typeface="+mn-ea"/>
                          <a:cs typeface="+mn-cs"/>
                        </a:rPr>
                        <a:t>Stimuli diterima alat indera via benda2 fisik, mis, gelombang cahaya/ suara, temperatur</a:t>
                      </a:r>
                    </a:p>
                    <a:p>
                      <a:r>
                        <a:rPr kumimoji="0" lang="id-ID" sz="1800" kern="1200" dirty="0">
                          <a:solidFill>
                            <a:schemeClr val="dk1"/>
                          </a:solidFill>
                          <a:latin typeface="+mn-lt"/>
                          <a:ea typeface="+mn-ea"/>
                          <a:cs typeface="+mn-cs"/>
                        </a:rPr>
                        <a:t> </a:t>
                      </a:r>
                    </a:p>
                    <a:p>
                      <a:r>
                        <a:rPr kumimoji="0" lang="id-ID" sz="1800" kern="1200" dirty="0">
                          <a:solidFill>
                            <a:schemeClr val="dk1"/>
                          </a:solidFill>
                          <a:latin typeface="+mn-lt"/>
                          <a:ea typeface="+mn-ea"/>
                          <a:cs typeface="+mn-cs"/>
                        </a:rPr>
                        <a:t> </a:t>
                      </a:r>
                    </a:p>
                    <a:p>
                      <a:endParaRPr kumimoji="0" lang="id-ID" sz="1800" kern="1200" dirty="0">
                        <a:solidFill>
                          <a:schemeClr val="dk1"/>
                        </a:solidFill>
                        <a:latin typeface="+mn-lt"/>
                        <a:ea typeface="+mn-ea"/>
                        <a:cs typeface="+mn-cs"/>
                      </a:endParaRPr>
                    </a:p>
                    <a:p>
                      <a:r>
                        <a:rPr kumimoji="0" lang="id-ID" sz="1800" kern="1200" dirty="0">
                          <a:solidFill>
                            <a:schemeClr val="dk1"/>
                          </a:solidFill>
                          <a:latin typeface="+mn-lt"/>
                          <a:ea typeface="+mn-ea"/>
                          <a:cs typeface="+mn-cs"/>
                        </a:rPr>
                        <a:t>Yang ditanggapi adalah sifat luar objek</a:t>
                      </a:r>
                    </a:p>
                    <a:p>
                      <a:r>
                        <a:rPr kumimoji="0" lang="id-ID" sz="1800" kern="1200" dirty="0">
                          <a:solidFill>
                            <a:schemeClr val="dk1"/>
                          </a:solidFill>
                          <a:latin typeface="+mn-lt"/>
                          <a:ea typeface="+mn-ea"/>
                          <a:cs typeface="+mn-cs"/>
                        </a:rPr>
                        <a:t> </a:t>
                      </a:r>
                    </a:p>
                    <a:p>
                      <a:r>
                        <a:rPr kumimoji="0" lang="id-ID" sz="1800" kern="1200" dirty="0">
                          <a:solidFill>
                            <a:schemeClr val="dk1"/>
                          </a:solidFill>
                          <a:latin typeface="+mn-lt"/>
                          <a:ea typeface="+mn-ea"/>
                          <a:cs typeface="+mn-cs"/>
                        </a:rPr>
                        <a:t> </a:t>
                      </a:r>
                    </a:p>
                    <a:p>
                      <a:r>
                        <a:rPr kumimoji="0" lang="id-ID" sz="1800" kern="1200" dirty="0">
                          <a:solidFill>
                            <a:schemeClr val="dk1"/>
                          </a:solidFill>
                          <a:latin typeface="+mn-lt"/>
                          <a:ea typeface="+mn-ea"/>
                          <a:cs typeface="+mn-cs"/>
                        </a:rPr>
                        <a:t>Objek tidak bereaksi ketika diamati</a:t>
                      </a:r>
                    </a:p>
                    <a:p>
                      <a:r>
                        <a:rPr kumimoji="0" lang="id-ID" sz="1800" kern="1200" dirty="0">
                          <a:solidFill>
                            <a:schemeClr val="dk1"/>
                          </a:solidFill>
                          <a:latin typeface="+mn-lt"/>
                          <a:ea typeface="+mn-ea"/>
                          <a:cs typeface="+mn-cs"/>
                        </a:rPr>
                        <a:t> </a:t>
                      </a:r>
                    </a:p>
                    <a:p>
                      <a:endParaRPr kumimoji="0" lang="id-ID" sz="1800" kern="1200" dirty="0">
                        <a:solidFill>
                          <a:schemeClr val="dk1"/>
                        </a:solidFill>
                        <a:latin typeface="+mn-lt"/>
                        <a:ea typeface="+mn-ea"/>
                        <a:cs typeface="+mn-cs"/>
                      </a:endParaRPr>
                    </a:p>
                    <a:p>
                      <a:r>
                        <a:rPr kumimoji="0" lang="id-ID" sz="1800" kern="1200" dirty="0">
                          <a:solidFill>
                            <a:schemeClr val="dk1"/>
                          </a:solidFill>
                          <a:latin typeface="+mn-lt"/>
                          <a:ea typeface="+mn-ea"/>
                          <a:cs typeface="+mn-cs"/>
                        </a:rPr>
                        <a:t> </a:t>
                      </a:r>
                    </a:p>
                    <a:p>
                      <a:r>
                        <a:rPr kumimoji="0" lang="id-ID" sz="1800" kern="1200" dirty="0">
                          <a:solidFill>
                            <a:schemeClr val="dk1"/>
                          </a:solidFill>
                          <a:latin typeface="+mn-lt"/>
                          <a:ea typeface="+mn-ea"/>
                          <a:cs typeface="+mn-cs"/>
                        </a:rPr>
                        <a:t>Relatif tetap</a:t>
                      </a:r>
                      <a:endParaRPr lang="id-ID" sz="2000" dirty="0">
                        <a:latin typeface="Calibri"/>
                        <a:ea typeface="Calibri"/>
                        <a:cs typeface="Times New Roman"/>
                      </a:endParaRPr>
                    </a:p>
                  </a:txBody>
                  <a:tcPr marL="68580" marR="68580" marT="0" marB="0"/>
                </a:tc>
                <a:tc>
                  <a:txBody>
                    <a:bodyPr/>
                    <a:lstStyle/>
                    <a:p>
                      <a:r>
                        <a:rPr kumimoji="0" lang="id-ID" sz="1800" kern="1200" dirty="0">
                          <a:solidFill>
                            <a:schemeClr val="dk1"/>
                          </a:solidFill>
                          <a:latin typeface="+mn-lt"/>
                          <a:ea typeface="+mn-ea"/>
                          <a:cs typeface="+mn-cs"/>
                        </a:rPr>
                        <a:t>Stimuli mungkin  diterima via lambang2 verbal / grafis dari pihak ketiga, yg bisa mengurangi kecermatan persepsi</a:t>
                      </a:r>
                    </a:p>
                    <a:p>
                      <a:r>
                        <a:rPr kumimoji="0" lang="id-ID" sz="1800" kern="1200" dirty="0">
                          <a:solidFill>
                            <a:schemeClr val="dk1"/>
                          </a:solidFill>
                          <a:latin typeface="+mn-lt"/>
                          <a:ea typeface="+mn-ea"/>
                          <a:cs typeface="+mn-cs"/>
                        </a:rPr>
                        <a:t> </a:t>
                      </a:r>
                      <a:endParaRPr kumimoji="0" lang="en-US" sz="1800" kern="1200" dirty="0">
                        <a:solidFill>
                          <a:schemeClr val="dk1"/>
                        </a:solidFill>
                        <a:latin typeface="+mn-lt"/>
                        <a:ea typeface="+mn-ea"/>
                        <a:cs typeface="+mn-cs"/>
                      </a:endParaRPr>
                    </a:p>
                    <a:p>
                      <a:endParaRPr kumimoji="0" lang="id-ID" sz="1800" kern="1200" dirty="0">
                        <a:solidFill>
                          <a:schemeClr val="dk1"/>
                        </a:solidFill>
                        <a:latin typeface="+mn-lt"/>
                        <a:ea typeface="+mn-ea"/>
                        <a:cs typeface="+mn-cs"/>
                      </a:endParaRPr>
                    </a:p>
                    <a:p>
                      <a:r>
                        <a:rPr kumimoji="0" lang="id-ID" sz="1800" kern="1200" dirty="0">
                          <a:solidFill>
                            <a:schemeClr val="dk1"/>
                          </a:solidFill>
                          <a:latin typeface="+mn-lt"/>
                          <a:ea typeface="+mn-ea"/>
                          <a:cs typeface="+mn-cs"/>
                        </a:rPr>
                        <a:t>Yang ditanggapi sifat luar dan dalam objek (tindakan dan motif)</a:t>
                      </a:r>
                    </a:p>
                    <a:p>
                      <a:r>
                        <a:rPr kumimoji="0" lang="id-ID" sz="1800" kern="1200" dirty="0">
                          <a:solidFill>
                            <a:schemeClr val="dk1"/>
                          </a:solidFill>
                          <a:latin typeface="+mn-lt"/>
                          <a:ea typeface="+mn-ea"/>
                          <a:cs typeface="+mn-cs"/>
                        </a:rPr>
                        <a:t> </a:t>
                      </a:r>
                      <a:endParaRPr kumimoji="0" lang="en-US" sz="1800" kern="1200" dirty="0">
                        <a:solidFill>
                          <a:schemeClr val="dk1"/>
                        </a:solidFill>
                        <a:latin typeface="+mn-lt"/>
                        <a:ea typeface="+mn-ea"/>
                        <a:cs typeface="+mn-cs"/>
                      </a:endParaRPr>
                    </a:p>
                    <a:p>
                      <a:r>
                        <a:rPr kumimoji="0" lang="id-ID" sz="1800" kern="1200" dirty="0">
                          <a:solidFill>
                            <a:schemeClr val="dk1"/>
                          </a:solidFill>
                          <a:latin typeface="+mn-lt"/>
                          <a:ea typeface="+mn-ea"/>
                          <a:cs typeface="+mn-cs"/>
                        </a:rPr>
                        <a:t>Objek  akan bereaksi  tergantung dari faktor personal dan karakteristik pengamat dan objek</a:t>
                      </a:r>
                    </a:p>
                    <a:p>
                      <a:r>
                        <a:rPr kumimoji="0" lang="id-ID" sz="1800" kern="1200" dirty="0">
                          <a:solidFill>
                            <a:schemeClr val="dk1"/>
                          </a:solidFill>
                          <a:latin typeface="+mn-lt"/>
                          <a:ea typeface="+mn-ea"/>
                          <a:cs typeface="+mn-cs"/>
                        </a:rPr>
                        <a:t> </a:t>
                      </a:r>
                    </a:p>
                    <a:p>
                      <a:r>
                        <a:rPr kumimoji="0" lang="id-ID" sz="1800" kern="1200" dirty="0">
                          <a:solidFill>
                            <a:schemeClr val="dk1"/>
                          </a:solidFill>
                          <a:latin typeface="+mn-lt"/>
                          <a:ea typeface="+mn-ea"/>
                          <a:cs typeface="+mn-cs"/>
                        </a:rPr>
                        <a:t>Manusia berubah-ubah</a:t>
                      </a:r>
                      <a:endParaRPr lang="id-ID" dirty="0">
                        <a:solidFill>
                          <a:srgbClr val="FF0000"/>
                        </a:solidFill>
                      </a:endParaRPr>
                    </a:p>
                  </a:txBody>
                  <a:tcPr/>
                </a:tc>
                <a:extLst>
                  <a:ext uri="{0D108BD9-81ED-4DB2-BD59-A6C34878D82A}">
                    <a16:rowId xmlns:a16="http://schemas.microsoft.com/office/drawing/2014/main" val="10001"/>
                  </a:ext>
                </a:extLst>
              </a:tr>
            </a:tbl>
          </a:graphicData>
        </a:graphic>
      </p:graphicFrame>
    </p:spTree>
  </p:cSld>
  <p:clrMapOvr>
    <a:masterClrMapping/>
  </p:clrMapOvr>
  <p:transition>
    <p:wheel spokes="8"/>
  </p:transition>
</p:sld>
</file>

<file path=ppt/slides/slide49.xml><?xml version="1.0" encoding="utf-8"?>
<p:sld xmlns:a="http://schemas.openxmlformats.org/drawingml/2006/main" xmlns:r="http://schemas.openxmlformats.org/officeDocument/2006/relationships" xmlns:p="http://schemas.openxmlformats.org/presentationml/2006/main" showMasterSp="0">
  <p:cSld>
    <p:bg>
      <p:bgPr>
        <a:solidFill>
          <a:srgbClr val="FFC000"/>
        </a:solidFill>
        <a:effectLst/>
      </p:bgPr>
    </p:bg>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A9ADE733-0306-43B0-BE0D-4F642BE76B3D}"/>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3248" r="13248"/>
          <a:stretch>
            <a:fillRect/>
          </a:stretch>
        </p:blipFill>
        <p:spPr>
          <a:xfrm>
            <a:off x="0" y="642257"/>
            <a:ext cx="4571999" cy="5573486"/>
          </a:xfrm>
        </p:spPr>
      </p:pic>
      <p:pic>
        <p:nvPicPr>
          <p:cNvPr id="6" name="Picture 5">
            <a:extLst>
              <a:ext uri="{FF2B5EF4-FFF2-40B4-BE49-F238E27FC236}">
                <a16:creationId xmlns:a16="http://schemas.microsoft.com/office/drawing/2014/main" id="{E0AFA651-DB84-43A6-857B-4675ED86B9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1999" y="0"/>
            <a:ext cx="4572001" cy="6858000"/>
          </a:xfrm>
          <a:prstGeom prst="rect">
            <a:avLst/>
          </a:prstGeom>
        </p:spPr>
      </p:pic>
    </p:spTree>
    <p:extLst>
      <p:ext uri="{BB962C8B-B14F-4D97-AF65-F5344CB8AC3E}">
        <p14:creationId xmlns:p14="http://schemas.microsoft.com/office/powerpoint/2010/main" val="404841103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589738"/>
          </a:xfrm>
        </p:spPr>
        <p:txBody>
          <a:bodyPr>
            <a:noAutofit/>
          </a:bodyPr>
          <a:lstStyle/>
          <a:p>
            <a:r>
              <a:rPr lang="id-ID" sz="2000" dirty="0">
                <a:effectLst/>
                <a:highlight>
                  <a:srgbClr val="FFFF00"/>
                </a:highlight>
                <a:latin typeface="Bahnschrift SemiLight Condensed" panose="020B0502040204020203" pitchFamily="34" charset="0"/>
                <a:cs typeface="Aharoni" pitchFamily="2" charset="-79"/>
              </a:rPr>
              <a:t>PENGARUH FAKTOR2 SITUASIONAL </a:t>
            </a:r>
            <a:r>
              <a:rPr lang="en-US" sz="2000" dirty="0">
                <a:effectLst/>
                <a:highlight>
                  <a:srgbClr val="FFFF00"/>
                </a:highlight>
                <a:latin typeface="Bahnschrift SemiLight Condensed" panose="020B0502040204020203" pitchFamily="34" charset="0"/>
                <a:cs typeface="Aharoni" pitchFamily="2" charset="-79"/>
              </a:rPr>
              <a:t>PADA</a:t>
            </a:r>
            <a:r>
              <a:rPr lang="id-ID" sz="2000" dirty="0">
                <a:effectLst/>
                <a:highlight>
                  <a:srgbClr val="FFFF00"/>
                </a:highlight>
                <a:latin typeface="Bahnschrift SemiLight Condensed" panose="020B0502040204020203" pitchFamily="34" charset="0"/>
                <a:cs typeface="Aharoni" pitchFamily="2" charset="-79"/>
              </a:rPr>
              <a:t> PERSEPSI INTERPERSONAL</a:t>
            </a:r>
          </a:p>
        </p:txBody>
      </p:sp>
      <p:sp>
        <p:nvSpPr>
          <p:cNvPr id="3" name="Content Placeholder 2"/>
          <p:cNvSpPr>
            <a:spLocks noGrp="1"/>
          </p:cNvSpPr>
          <p:nvPr>
            <p:ph idx="1"/>
          </p:nvPr>
        </p:nvSpPr>
        <p:spPr>
          <a:xfrm>
            <a:off x="457200" y="1772816"/>
            <a:ext cx="8229600" cy="4681992"/>
          </a:xfrm>
        </p:spPr>
        <p:txBody>
          <a:bodyPr>
            <a:normAutofit/>
          </a:bodyPr>
          <a:lstStyle/>
          <a:p>
            <a:pPr marL="578358" indent="-514350">
              <a:buAutoNum type="arabicPeriod"/>
            </a:pPr>
            <a:r>
              <a:rPr lang="id-ID" sz="2000" dirty="0">
                <a:solidFill>
                  <a:schemeClr val="bg1"/>
                </a:solidFill>
                <a:highlight>
                  <a:srgbClr val="0000FF"/>
                </a:highlight>
              </a:rPr>
              <a:t>Deskripsi Verbal (mis, primacy effect, central organizing trait)</a:t>
            </a:r>
          </a:p>
          <a:p>
            <a:pPr marL="578358" indent="-514350">
              <a:buAutoNum type="arabicPeriod"/>
            </a:pPr>
            <a:endParaRPr lang="id-ID" sz="2000" dirty="0">
              <a:solidFill>
                <a:schemeClr val="bg1"/>
              </a:solidFill>
              <a:highlight>
                <a:srgbClr val="0000FF"/>
              </a:highlight>
            </a:endParaRPr>
          </a:p>
          <a:p>
            <a:pPr marL="578358" indent="-514350">
              <a:buAutoNum type="arabicPeriod"/>
            </a:pPr>
            <a:r>
              <a:rPr lang="id-ID" sz="2000" dirty="0">
                <a:solidFill>
                  <a:schemeClr val="bg1"/>
                </a:solidFill>
                <a:highlight>
                  <a:srgbClr val="0000FF"/>
                </a:highlight>
              </a:rPr>
              <a:t>Petunjuk Proksemik  (jarak, tata ruang) by Edward T Hall</a:t>
            </a:r>
          </a:p>
          <a:p>
            <a:pPr marL="578358" indent="-514350">
              <a:buAutoNum type="arabicPeriod"/>
            </a:pPr>
            <a:endParaRPr lang="id-ID" sz="2000" dirty="0">
              <a:solidFill>
                <a:schemeClr val="bg1"/>
              </a:solidFill>
              <a:highlight>
                <a:srgbClr val="0000FF"/>
              </a:highlight>
            </a:endParaRPr>
          </a:p>
          <a:p>
            <a:pPr marL="578358" indent="-514350">
              <a:buAutoNum type="arabicPeriod"/>
            </a:pPr>
            <a:r>
              <a:rPr lang="id-ID" sz="2000" dirty="0">
                <a:solidFill>
                  <a:schemeClr val="bg1"/>
                </a:solidFill>
                <a:highlight>
                  <a:srgbClr val="0000FF"/>
                </a:highlight>
              </a:rPr>
              <a:t>Petunjuk Kinesik (gerakan tubuh)</a:t>
            </a:r>
          </a:p>
          <a:p>
            <a:pPr marL="578358" indent="-514350">
              <a:buAutoNum type="arabicPeriod"/>
            </a:pPr>
            <a:endParaRPr lang="id-ID" sz="2000" dirty="0">
              <a:solidFill>
                <a:schemeClr val="bg1"/>
              </a:solidFill>
              <a:highlight>
                <a:srgbClr val="0000FF"/>
              </a:highlight>
            </a:endParaRPr>
          </a:p>
          <a:p>
            <a:pPr marL="578358" indent="-514350">
              <a:buAutoNum type="arabicPeriod"/>
            </a:pPr>
            <a:r>
              <a:rPr lang="id-ID" sz="2000" dirty="0">
                <a:solidFill>
                  <a:schemeClr val="bg1"/>
                </a:solidFill>
                <a:highlight>
                  <a:srgbClr val="0000FF"/>
                </a:highlight>
              </a:rPr>
              <a:t>Petunjuk Wajah (facial meaning sensitivy test) by Dale G Leathers</a:t>
            </a:r>
          </a:p>
          <a:p>
            <a:pPr marL="578358" indent="-514350">
              <a:buAutoNum type="arabicPeriod"/>
            </a:pPr>
            <a:endParaRPr lang="id-ID" sz="2000" dirty="0">
              <a:solidFill>
                <a:schemeClr val="bg1"/>
              </a:solidFill>
              <a:highlight>
                <a:srgbClr val="0000FF"/>
              </a:highlight>
            </a:endParaRPr>
          </a:p>
          <a:p>
            <a:pPr marL="578358" indent="-514350">
              <a:buAutoNum type="arabicPeriod"/>
            </a:pPr>
            <a:r>
              <a:rPr lang="id-ID" sz="2000" dirty="0">
                <a:solidFill>
                  <a:schemeClr val="bg1"/>
                </a:solidFill>
                <a:highlight>
                  <a:srgbClr val="0000FF"/>
                </a:highlight>
              </a:rPr>
              <a:t>Petunjuk Paralinguistik</a:t>
            </a:r>
          </a:p>
          <a:p>
            <a:pPr marL="578358" indent="-514350">
              <a:buAutoNum type="arabicPeriod"/>
            </a:pPr>
            <a:endParaRPr lang="id-ID" sz="2000" dirty="0">
              <a:solidFill>
                <a:schemeClr val="bg1"/>
              </a:solidFill>
              <a:highlight>
                <a:srgbClr val="0000FF"/>
              </a:highlight>
            </a:endParaRPr>
          </a:p>
          <a:p>
            <a:pPr marL="578358" indent="-514350">
              <a:buAutoNum type="arabicPeriod"/>
            </a:pPr>
            <a:r>
              <a:rPr lang="id-ID" sz="2000" dirty="0">
                <a:solidFill>
                  <a:schemeClr val="bg1"/>
                </a:solidFill>
                <a:highlight>
                  <a:srgbClr val="0000FF"/>
                </a:highlight>
              </a:rPr>
              <a:t>Petunjuk Artifaktual </a:t>
            </a:r>
          </a:p>
          <a:p>
            <a:pPr marL="578358" indent="-514350">
              <a:buAutoNum type="arabicPeriod"/>
            </a:pPr>
            <a:endParaRPr lang="id-ID" sz="2000" dirty="0">
              <a:solidFill>
                <a:schemeClr val="bg1"/>
              </a:solidFill>
              <a:highlight>
                <a:srgbClr val="0000FF"/>
              </a:highlight>
            </a:endParaRPr>
          </a:p>
          <a:p>
            <a:pPr marL="578358" indent="-514350">
              <a:buAutoNum type="arabicPeriod"/>
            </a:pPr>
            <a:endParaRPr lang="id-ID" sz="2000" dirty="0">
              <a:solidFill>
                <a:schemeClr val="bg1"/>
              </a:solidFill>
              <a:highlight>
                <a:srgbClr val="0000FF"/>
              </a:highlight>
            </a:endParaRPr>
          </a:p>
        </p:txBody>
      </p:sp>
    </p:spTree>
  </p:cSld>
  <p:clrMapOvr>
    <a:masterClrMapping/>
  </p:clrMapOvr>
  <p:transition>
    <p:wheel spokes="8"/>
  </p:transition>
</p:sld>
</file>

<file path=ppt/slides/slide51.xml><?xml version="1.0" encoding="utf-8"?>
<p:sld xmlns:a="http://schemas.openxmlformats.org/drawingml/2006/main" xmlns:r="http://schemas.openxmlformats.org/officeDocument/2006/relationships" xmlns:p="http://schemas.openxmlformats.org/presentationml/2006/main">
  <p:cSld>
    <p:bg>
      <p:bgPr>
        <a:pattFill prst="lgConfetti">
          <a:fgClr>
            <a:schemeClr val="tx1"/>
          </a:fgClr>
          <a:bgClr>
            <a:schemeClr val="bg1"/>
          </a:bgClr>
        </a:pattFill>
        <a:effectLst/>
      </p:bgPr>
    </p:bg>
    <p:spTree>
      <p:nvGrpSpPr>
        <p:cNvPr id="1" name=""/>
        <p:cNvGrpSpPr/>
        <p:nvPr/>
      </p:nvGrpSpPr>
      <p:grpSpPr>
        <a:xfrm>
          <a:off x="0" y="0"/>
          <a:ext cx="0" cy="0"/>
          <a:chOff x="0" y="0"/>
          <a:chExt cx="0" cy="0"/>
        </a:xfrm>
      </p:grpSpPr>
      <p:sp>
        <p:nvSpPr>
          <p:cNvPr id="58370" name="Title 1"/>
          <p:cNvSpPr>
            <a:spLocks noGrp="1"/>
          </p:cNvSpPr>
          <p:nvPr>
            <p:ph type="title"/>
          </p:nvPr>
        </p:nvSpPr>
        <p:spPr>
          <a:xfrm>
            <a:off x="490914" y="582590"/>
            <a:ext cx="2376264" cy="1325563"/>
          </a:xfrm>
          <a:noFill/>
        </p:spPr>
        <p:txBody>
          <a:bodyPr/>
          <a:lstStyle/>
          <a:p>
            <a:pPr eaLnBrk="1" hangingPunct="1"/>
            <a:r>
              <a:rPr lang="en-US" altLang="en-US" dirty="0">
                <a:solidFill>
                  <a:schemeClr val="bg1"/>
                </a:solidFill>
                <a:highlight>
                  <a:srgbClr val="0000FF"/>
                </a:highlight>
                <a:latin typeface="Bahnschrift SemiCondensed" panose="020B0502040204020203" pitchFamily="34" charset="0"/>
              </a:rPr>
              <a:t>KINESIK </a:t>
            </a:r>
          </a:p>
        </p:txBody>
      </p:sp>
      <p:sp>
        <p:nvSpPr>
          <p:cNvPr id="58371" name="Content Placeholder 2"/>
          <p:cNvSpPr>
            <a:spLocks noGrp="1"/>
          </p:cNvSpPr>
          <p:nvPr>
            <p:ph idx="1"/>
          </p:nvPr>
        </p:nvSpPr>
        <p:spPr>
          <a:xfrm>
            <a:off x="2476500" y="1006475"/>
            <a:ext cx="2987675" cy="1524000"/>
          </a:xfrm>
          <a:noFill/>
        </p:spPr>
        <p:txBody>
          <a:bodyPr>
            <a:normAutofit lnSpcReduction="10000"/>
          </a:bodyPr>
          <a:lstStyle/>
          <a:p>
            <a:pPr algn="ctr" eaLnBrk="1" hangingPunct="1"/>
            <a:r>
              <a:rPr lang="en-US" altLang="en-US" sz="2400" b="1" dirty="0">
                <a:solidFill>
                  <a:schemeClr val="bg1"/>
                </a:solidFill>
                <a:highlight>
                  <a:srgbClr val="00FF00"/>
                </a:highlight>
                <a:latin typeface="Arial Black" panose="020B0A04020102020204" pitchFamily="34" charset="0"/>
              </a:rPr>
              <a:t>FACIAL SIGN</a:t>
            </a:r>
          </a:p>
          <a:p>
            <a:pPr algn="ctr" eaLnBrk="1" hangingPunct="1"/>
            <a:r>
              <a:rPr lang="en-US" altLang="en-US" sz="2400" b="1" dirty="0">
                <a:solidFill>
                  <a:schemeClr val="bg1"/>
                </a:solidFill>
                <a:highlight>
                  <a:srgbClr val="00FF00"/>
                </a:highlight>
                <a:latin typeface="Arial Black" panose="020B0A04020102020204" pitchFamily="34" charset="0"/>
              </a:rPr>
              <a:t>GESTURE</a:t>
            </a:r>
          </a:p>
          <a:p>
            <a:pPr algn="ctr" eaLnBrk="1" hangingPunct="1"/>
            <a:r>
              <a:rPr lang="en-US" altLang="en-US" sz="2400" b="1" dirty="0">
                <a:solidFill>
                  <a:schemeClr val="bg1"/>
                </a:solidFill>
                <a:highlight>
                  <a:srgbClr val="00FF00"/>
                </a:highlight>
                <a:latin typeface="Arial Black" panose="020B0A04020102020204" pitchFamily="34" charset="0"/>
              </a:rPr>
              <a:t>BODY POSTURE </a:t>
            </a:r>
          </a:p>
        </p:txBody>
      </p:sp>
      <p:pic>
        <p:nvPicPr>
          <p:cNvPr id="58372" name="Picture 3"/>
          <p:cNvPicPr>
            <a:picLocks noChangeAspect="1"/>
          </p:cNvPicPr>
          <p:nvPr/>
        </p:nvPicPr>
        <p:blipFill>
          <a:blip r:embed="rId2"/>
          <a:srcRect/>
          <a:stretch>
            <a:fillRect/>
          </a:stretch>
        </p:blipFill>
        <p:spPr bwMode="auto">
          <a:xfrm>
            <a:off x="0" y="2636912"/>
            <a:ext cx="4788024" cy="4221088"/>
          </a:xfrm>
          <a:prstGeom prst="rect">
            <a:avLst/>
          </a:prstGeom>
          <a:pattFill prst="pct75">
            <a:fgClr>
              <a:schemeClr val="accent1"/>
            </a:fgClr>
            <a:bgClr>
              <a:schemeClr val="bg1"/>
            </a:bgClr>
          </a:pattFill>
          <a:ln w="9525">
            <a:noFill/>
            <a:miter lim="800000"/>
            <a:headEnd/>
            <a:tailEnd/>
          </a:ln>
        </p:spPr>
      </p:pic>
      <p:pic>
        <p:nvPicPr>
          <p:cNvPr id="58373" name="Picture 4"/>
          <p:cNvPicPr>
            <a:picLocks noChangeAspect="1"/>
          </p:cNvPicPr>
          <p:nvPr/>
        </p:nvPicPr>
        <p:blipFill>
          <a:blip r:embed="rId3"/>
          <a:srcRect/>
          <a:stretch>
            <a:fillRect/>
          </a:stretch>
        </p:blipFill>
        <p:spPr bwMode="auto">
          <a:xfrm>
            <a:off x="6084168" y="0"/>
            <a:ext cx="2376264" cy="4140200"/>
          </a:xfrm>
          <a:prstGeom prst="rect">
            <a:avLst/>
          </a:prstGeom>
          <a:noFill/>
          <a:ln w="9525">
            <a:noFill/>
            <a:miter lim="800000"/>
            <a:headEnd/>
            <a:tailEnd/>
          </a:ln>
        </p:spPr>
      </p:pic>
      <p:pic>
        <p:nvPicPr>
          <p:cNvPr id="58374" name="Picture 5"/>
          <p:cNvPicPr>
            <a:picLocks noChangeAspect="1"/>
          </p:cNvPicPr>
          <p:nvPr/>
        </p:nvPicPr>
        <p:blipFill>
          <a:blip r:embed="rId4"/>
          <a:srcRect/>
          <a:stretch>
            <a:fillRect/>
          </a:stretch>
        </p:blipFill>
        <p:spPr bwMode="auto">
          <a:xfrm>
            <a:off x="4788024" y="4140200"/>
            <a:ext cx="4355976" cy="2717800"/>
          </a:xfrm>
          <a:prstGeom prst="rect">
            <a:avLst/>
          </a:prstGeom>
          <a:noFill/>
          <a:ln w="9525">
            <a:noFill/>
            <a:miter lim="800000"/>
            <a:headEnd/>
            <a:tailEnd/>
          </a:ln>
        </p:spPr>
      </p:pic>
    </p:spTree>
  </p:cSld>
  <p:clrMapOvr>
    <a:masterClrMapping/>
  </p:clrMapOvr>
  <p:transition>
    <p:wheel spokes="8"/>
  </p:transition>
</p:sld>
</file>

<file path=ppt/slides/slide52.xml><?xml version="1.0" encoding="utf-8"?>
<p:sld xmlns:a="http://schemas.openxmlformats.org/drawingml/2006/main" xmlns:r="http://schemas.openxmlformats.org/officeDocument/2006/relationships" xmlns:p="http://schemas.openxmlformats.org/presentationml/2006/main">
  <p:cSld>
    <p:bg>
      <p:bgPr>
        <a:pattFill prst="pct80">
          <a:fgClr>
            <a:schemeClr val="tx1"/>
          </a:fgClr>
          <a:bgClr>
            <a:schemeClr val="bg1"/>
          </a:bgClr>
        </a:pattFill>
        <a:effectLst/>
      </p:bgPr>
    </p:bg>
    <p:spTree>
      <p:nvGrpSpPr>
        <p:cNvPr id="1" name=""/>
        <p:cNvGrpSpPr/>
        <p:nvPr/>
      </p:nvGrpSpPr>
      <p:grpSpPr>
        <a:xfrm>
          <a:off x="0" y="0"/>
          <a:ext cx="0" cy="0"/>
          <a:chOff x="0" y="0"/>
          <a:chExt cx="0" cy="0"/>
        </a:xfrm>
      </p:grpSpPr>
      <p:sp>
        <p:nvSpPr>
          <p:cNvPr id="59394" name="Title 1"/>
          <p:cNvSpPr>
            <a:spLocks noGrp="1"/>
          </p:cNvSpPr>
          <p:nvPr>
            <p:ph type="title"/>
          </p:nvPr>
        </p:nvSpPr>
        <p:spPr>
          <a:xfrm>
            <a:off x="5148064" y="78389"/>
            <a:ext cx="3367286" cy="1325563"/>
          </a:xfrm>
        </p:spPr>
        <p:txBody>
          <a:bodyPr/>
          <a:lstStyle/>
          <a:p>
            <a:pPr eaLnBrk="1" hangingPunct="1"/>
            <a:r>
              <a:rPr lang="en-US" altLang="en-US" dirty="0">
                <a:highlight>
                  <a:srgbClr val="EB200B"/>
                </a:highlight>
                <a:latin typeface="Bahnschrift SemiLight Condensed" panose="020B0502040204020203" pitchFamily="34" charset="0"/>
              </a:rPr>
              <a:t>PROKSEMIK</a:t>
            </a:r>
          </a:p>
        </p:txBody>
      </p:sp>
      <p:pic>
        <p:nvPicPr>
          <p:cNvPr id="59395" name="Content Placeholder 3"/>
          <p:cNvPicPr>
            <a:picLocks noGrp="1" noChangeAspect="1"/>
          </p:cNvPicPr>
          <p:nvPr>
            <p:ph idx="1"/>
          </p:nvPr>
        </p:nvPicPr>
        <p:blipFill>
          <a:blip r:embed="rId2"/>
          <a:stretch>
            <a:fillRect/>
          </a:stretch>
        </p:blipFill>
        <p:spPr>
          <a:xfrm>
            <a:off x="26818" y="4077072"/>
            <a:ext cx="9117182" cy="2780928"/>
          </a:xfrm>
        </p:spPr>
      </p:pic>
      <p:pic>
        <p:nvPicPr>
          <p:cNvPr id="59396" name="Picture 4"/>
          <p:cNvPicPr>
            <a:picLocks noChangeAspect="1"/>
          </p:cNvPicPr>
          <p:nvPr/>
        </p:nvPicPr>
        <p:blipFill>
          <a:blip r:embed="rId3"/>
          <a:srcRect/>
          <a:stretch>
            <a:fillRect/>
          </a:stretch>
        </p:blipFill>
        <p:spPr bwMode="auto">
          <a:xfrm>
            <a:off x="0" y="1673712"/>
            <a:ext cx="9144000" cy="2133600"/>
          </a:xfrm>
          <a:prstGeom prst="rect">
            <a:avLst/>
          </a:prstGeom>
          <a:noFill/>
          <a:ln w="9525">
            <a:noFill/>
            <a:miter lim="800000"/>
            <a:headEnd/>
            <a:tailEnd/>
          </a:ln>
        </p:spPr>
      </p:pic>
    </p:spTree>
  </p:cSld>
  <p:clrMapOvr>
    <a:masterClrMapping/>
  </p:clrMapOvr>
  <p:transition>
    <p:wheel spokes="8"/>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p:txBody>
          <a:bodyPr/>
          <a:lstStyle/>
          <a:p>
            <a:pPr eaLnBrk="1" hangingPunct="1"/>
            <a:r>
              <a:rPr lang="en-US" altLang="en-US"/>
              <a:t>OLFAKSI </a:t>
            </a:r>
          </a:p>
        </p:txBody>
      </p:sp>
      <p:pic>
        <p:nvPicPr>
          <p:cNvPr id="60419" name="Content Placeholder 3"/>
          <p:cNvPicPr>
            <a:picLocks noGrp="1" noChangeAspect="1"/>
          </p:cNvPicPr>
          <p:nvPr>
            <p:ph idx="1"/>
          </p:nvPr>
        </p:nvPicPr>
        <p:blipFill>
          <a:blip r:embed="rId2"/>
          <a:stretch>
            <a:fillRect/>
          </a:stretch>
        </p:blipFill>
        <p:spPr>
          <a:xfrm>
            <a:off x="5334000" y="3865174"/>
            <a:ext cx="2819400" cy="1619250"/>
          </a:xfrm>
        </p:spPr>
      </p:pic>
      <p:pic>
        <p:nvPicPr>
          <p:cNvPr id="60421"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41663" y="1470451"/>
            <a:ext cx="2628900" cy="1743075"/>
          </a:xfrm>
          <a:prstGeom prst="rect">
            <a:avLst/>
          </a:prstGeom>
          <a:noFill/>
          <a:ln>
            <a:noFill/>
          </a:ln>
          <a:scene3d>
            <a:camera prst="orthographicFront"/>
            <a:lightRig rig="threePt" dir="t"/>
          </a:scene3d>
          <a:sp3d>
            <a:bevelT prst="angle"/>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A7534461-9B83-48E6-9DFC-16FBF28DAA2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8650" y="1470450"/>
            <a:ext cx="3655318" cy="5022423"/>
          </a:xfrm>
          <a:prstGeom prst="rect">
            <a:avLst/>
          </a:prstGeom>
        </p:spPr>
      </p:pic>
    </p:spTree>
  </p:cSld>
  <p:clrMapOvr>
    <a:masterClrMapping/>
  </p:clrMapOvr>
  <p:transition>
    <p:wheel spokes="8"/>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2800" dirty="0">
                <a:solidFill>
                  <a:srgbClr val="FF0000"/>
                </a:solidFill>
                <a:effectLst/>
                <a:latin typeface="Aharoni" pitchFamily="2" charset="-79"/>
                <a:cs typeface="Aharoni" pitchFamily="2" charset="-79"/>
              </a:rPr>
              <a:t>Pengaruh faktor personal pd persepsi interpersonal</a:t>
            </a:r>
          </a:p>
        </p:txBody>
      </p:sp>
      <p:sp>
        <p:nvSpPr>
          <p:cNvPr id="3" name="Content Placeholder 2"/>
          <p:cNvSpPr>
            <a:spLocks noGrp="1"/>
          </p:cNvSpPr>
          <p:nvPr>
            <p:ph idx="1"/>
          </p:nvPr>
        </p:nvSpPr>
        <p:spPr/>
        <p:txBody>
          <a:bodyPr>
            <a:normAutofit/>
          </a:bodyPr>
          <a:lstStyle/>
          <a:p>
            <a:r>
              <a:rPr lang="id-ID" sz="2400" dirty="0"/>
              <a:t>Pengalaman (formal &amp; informal)</a:t>
            </a:r>
          </a:p>
          <a:p>
            <a:endParaRPr lang="id-ID" sz="2400" dirty="0"/>
          </a:p>
          <a:p>
            <a:r>
              <a:rPr lang="id-ID" sz="2400" dirty="0"/>
              <a:t>Motivasi (proses konstruktif: motif biologis, ganjaran/hukuman dsb)</a:t>
            </a:r>
          </a:p>
          <a:p>
            <a:endParaRPr lang="id-ID" sz="2400" dirty="0"/>
          </a:p>
          <a:p>
            <a:r>
              <a:rPr lang="id-ID" sz="2400" dirty="0"/>
              <a:t>Kepribadian (proyeksi: ekternalisasi pengalaman subjektif scr tdk sadar. Leniency effect: penilaian + pd org lain)</a:t>
            </a:r>
          </a:p>
          <a:p>
            <a:pPr>
              <a:buNone/>
            </a:pPr>
            <a:r>
              <a:rPr lang="id-ID" sz="2400" dirty="0"/>
              <a:t>	orang yang otoriter cenderung tidak cermat dalam melakukan persepsi.</a:t>
            </a:r>
          </a:p>
          <a:p>
            <a:pPr>
              <a:buNone/>
            </a:pPr>
            <a:endParaRPr lang="id-ID" sz="2400" dirty="0"/>
          </a:p>
        </p:txBody>
      </p:sp>
    </p:spTree>
  </p:cSld>
  <p:clrMapOvr>
    <a:masterClrMapping/>
  </p:clrMapOvr>
  <p:transition>
    <p:wheel spokes="8"/>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589738"/>
          </a:xfrm>
        </p:spPr>
        <p:txBody>
          <a:bodyPr>
            <a:normAutofit/>
          </a:bodyPr>
          <a:lstStyle/>
          <a:p>
            <a:r>
              <a:rPr lang="id-ID" sz="3200" dirty="0"/>
              <a:t>Proses pembentukan kesan.</a:t>
            </a:r>
          </a:p>
        </p:txBody>
      </p:sp>
      <p:sp>
        <p:nvSpPr>
          <p:cNvPr id="3" name="Content Placeholder 2"/>
          <p:cNvSpPr>
            <a:spLocks noGrp="1"/>
          </p:cNvSpPr>
          <p:nvPr>
            <p:ph idx="1"/>
          </p:nvPr>
        </p:nvSpPr>
        <p:spPr>
          <a:xfrm>
            <a:off x="457200" y="857232"/>
            <a:ext cx="8229600" cy="5597576"/>
          </a:xfrm>
        </p:spPr>
        <p:txBody>
          <a:bodyPr>
            <a:normAutofit/>
          </a:bodyPr>
          <a:lstStyle/>
          <a:p>
            <a:pPr>
              <a:lnSpc>
                <a:spcPct val="125000"/>
              </a:lnSpc>
            </a:pPr>
            <a:endParaRPr lang="id-ID" sz="2000" dirty="0"/>
          </a:p>
          <a:p>
            <a:pPr>
              <a:lnSpc>
                <a:spcPct val="125000"/>
              </a:lnSpc>
            </a:pPr>
            <a:r>
              <a:rPr lang="id-ID" sz="2000" dirty="0"/>
              <a:t>Manusia secara sadar berupaya menampilkan dirinya sebaik mungkin dihadapan org lain (Erving Goffman menyebutnya self presentation)</a:t>
            </a:r>
          </a:p>
          <a:p>
            <a:pPr>
              <a:lnSpc>
                <a:spcPct val="125000"/>
              </a:lnSpc>
            </a:pPr>
            <a:r>
              <a:rPr lang="id-ID" sz="2000" dirty="0"/>
              <a:t>Manusia membentuk kesan dirinya sendiri untuk mengesankan orang lain. </a:t>
            </a:r>
          </a:p>
          <a:p>
            <a:pPr>
              <a:lnSpc>
                <a:spcPct val="125000"/>
              </a:lnSpc>
            </a:pPr>
            <a:r>
              <a:rPr lang="id-ID" sz="2000" dirty="0"/>
              <a:t>PBK adalah bagaimana proses persepsi interpersonal berlangsung.</a:t>
            </a:r>
          </a:p>
          <a:p>
            <a:pPr>
              <a:lnSpc>
                <a:spcPct val="125000"/>
              </a:lnSpc>
            </a:pPr>
            <a:r>
              <a:rPr lang="id-ID" sz="2000" dirty="0"/>
              <a:t>PBK terdiri dari:</a:t>
            </a:r>
          </a:p>
          <a:p>
            <a:pPr>
              <a:lnSpc>
                <a:spcPct val="125000"/>
              </a:lnSpc>
              <a:buFont typeface="Wingdings" pitchFamily="2" charset="2"/>
              <a:buChar char="§"/>
            </a:pPr>
            <a:r>
              <a:rPr lang="id-ID" sz="2000" dirty="0"/>
              <a:t>stereotyping: (primacy effect dan halo effect)</a:t>
            </a:r>
          </a:p>
          <a:p>
            <a:pPr>
              <a:lnSpc>
                <a:spcPct val="125000"/>
              </a:lnSpc>
              <a:buFont typeface="Wingdings" pitchFamily="2" charset="2"/>
              <a:buChar char="§"/>
            </a:pPr>
            <a:r>
              <a:rPr lang="id-ID" sz="2000" dirty="0"/>
              <a:t>Implicit personality theory</a:t>
            </a:r>
          </a:p>
          <a:p>
            <a:pPr>
              <a:lnSpc>
                <a:spcPct val="125000"/>
              </a:lnSpc>
              <a:buFont typeface="Wingdings" pitchFamily="2" charset="2"/>
              <a:buChar char="§"/>
            </a:pPr>
            <a:r>
              <a:rPr lang="id-ID" sz="2000" dirty="0"/>
              <a:t>Atribusi (atribusi kausalitas dan atribusi kejujuran)</a:t>
            </a:r>
          </a:p>
        </p:txBody>
      </p:sp>
    </p:spTree>
  </p:cSld>
  <p:clrMapOvr>
    <a:masterClrMapping/>
  </p:clrMapOvr>
  <p:transition>
    <p:wheel spokes="8"/>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4290"/>
            <a:ext cx="8229600" cy="1041842"/>
          </a:xfrm>
        </p:spPr>
        <p:txBody>
          <a:bodyPr>
            <a:normAutofit/>
          </a:bodyPr>
          <a:lstStyle/>
          <a:p>
            <a:r>
              <a:rPr lang="id-ID" sz="2800" dirty="0">
                <a:solidFill>
                  <a:schemeClr val="bg1"/>
                </a:solidFill>
                <a:effectLst/>
                <a:latin typeface="Aharoni" pitchFamily="2" charset="-79"/>
                <a:cs typeface="Aharoni" pitchFamily="2" charset="-79"/>
              </a:rPr>
              <a:t>Pengaruh persepsi interpersonal thd komunikasi interpersonal</a:t>
            </a:r>
          </a:p>
        </p:txBody>
      </p:sp>
      <p:sp>
        <p:nvSpPr>
          <p:cNvPr id="3" name="Content Placeholder 2"/>
          <p:cNvSpPr>
            <a:spLocks noGrp="1"/>
          </p:cNvSpPr>
          <p:nvPr>
            <p:ph idx="1"/>
          </p:nvPr>
        </p:nvSpPr>
        <p:spPr>
          <a:xfrm>
            <a:off x="457200" y="1214422"/>
            <a:ext cx="8229600" cy="5240386"/>
          </a:xfrm>
        </p:spPr>
        <p:txBody>
          <a:bodyPr>
            <a:normAutofit fontScale="92500" lnSpcReduction="10000"/>
          </a:bodyPr>
          <a:lstStyle/>
          <a:p>
            <a:r>
              <a:rPr lang="id-ID" dirty="0"/>
              <a:t>Perilaku manusia ketika berkomunikasi interpersonal sangat bergantung pada persepsi interpersonal.</a:t>
            </a:r>
          </a:p>
          <a:p>
            <a:endParaRPr lang="id-ID" dirty="0"/>
          </a:p>
          <a:p>
            <a:r>
              <a:rPr lang="id-ID" dirty="0"/>
              <a:t>Namun, perlu diingat bahwa persepsi manusia bisa jadi tidak cermat, dan bs menyebabkan kegagalan komunikasi (comn failure)</a:t>
            </a:r>
          </a:p>
          <a:p>
            <a:endParaRPr lang="id-ID" dirty="0"/>
          </a:p>
          <a:p>
            <a:r>
              <a:rPr lang="id-ID" dirty="0"/>
              <a:t>Persepsi interpersonal kita jg berpengaruh terhadap perilaku komunikate.</a:t>
            </a:r>
          </a:p>
          <a:p>
            <a:pPr>
              <a:buNone/>
            </a:pPr>
            <a:r>
              <a:rPr lang="id-ID" dirty="0"/>
              <a:t> </a:t>
            </a:r>
          </a:p>
          <a:p>
            <a:r>
              <a:rPr lang="id-ID" dirty="0"/>
              <a:t>Apabila org berperilaku sesuai perserpsi org lain thdp dirinya maka terjadi yg namanya self-fulfilling prophecy/ nubuat yg dibuat sendiri)</a:t>
            </a:r>
          </a:p>
        </p:txBody>
      </p:sp>
    </p:spTree>
  </p:cSld>
  <p:clrMapOvr>
    <a:masterClrMapping/>
  </p:clrMapOvr>
  <p:transition>
    <p:wheel spokes="8"/>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A3EF102-35EE-48C5-B57B-BD4A6863DB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539552" y="2852936"/>
            <a:ext cx="7772400" cy="875432"/>
          </a:xfrm>
        </p:spPr>
        <p:txBody>
          <a:bodyPr/>
          <a:lstStyle/>
          <a:p>
            <a:r>
              <a:rPr lang="en-US" sz="4400" dirty="0">
                <a:latin typeface="Bahnschrift SemiCondensed" panose="020B0502040204020203" pitchFamily="34" charset="0"/>
              </a:rPr>
              <a:t>KONSEP DIRI </a:t>
            </a:r>
          </a:p>
        </p:txBody>
      </p:sp>
    </p:spTree>
  </p:cSld>
  <p:clrMapOvr>
    <a:masterClrMapping/>
  </p:clrMapOvr>
  <p:transition>
    <p:wheel spokes="8"/>
  </p:transition>
</p:sld>
</file>

<file path=ppt/slides/slide58.xml><?xml version="1.0" encoding="utf-8"?>
<p:sld xmlns:a="http://schemas.openxmlformats.org/drawingml/2006/main" xmlns:r="http://schemas.openxmlformats.org/officeDocument/2006/relationships" xmlns:p="http://schemas.openxmlformats.org/presentationml/2006/main">
  <p:cSld>
    <p:bg>
      <p:bgPr>
        <a:pattFill prst="trellis">
          <a:fgClr>
            <a:srgbClr val="00B050"/>
          </a:fgClr>
          <a:bgClr>
            <a:schemeClr val="bg1"/>
          </a:bgClr>
        </a:patt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a:pattFill prst="pct30">
            <a:fgClr>
              <a:srgbClr val="00B050"/>
            </a:fgClr>
            <a:bgClr>
              <a:schemeClr val="bg1"/>
            </a:bgClr>
          </a:pattFill>
        </p:spPr>
        <p:txBody>
          <a:bodyPr>
            <a:normAutofit/>
          </a:bodyPr>
          <a:lstStyle/>
          <a:p>
            <a:pPr algn="r"/>
            <a:endParaRPr lang="en-US" dirty="0">
              <a:solidFill>
                <a:schemeClr val="bg1"/>
              </a:solidFill>
              <a:highlight>
                <a:srgbClr val="000000"/>
              </a:highlight>
              <a:latin typeface="Bahnschrift SemiLight Condensed" panose="020B0502040204020203" pitchFamily="34" charset="0"/>
            </a:endParaRPr>
          </a:p>
          <a:p>
            <a:pPr algn="r"/>
            <a:endParaRPr lang="en-US" dirty="0">
              <a:solidFill>
                <a:schemeClr val="bg1"/>
              </a:solidFill>
              <a:highlight>
                <a:srgbClr val="000000"/>
              </a:highlight>
              <a:latin typeface="Bahnschrift SemiLight Condensed" panose="020B0502040204020203" pitchFamily="34" charset="0"/>
            </a:endParaRPr>
          </a:p>
          <a:p>
            <a:pPr algn="r"/>
            <a:endParaRPr lang="en-US" dirty="0">
              <a:solidFill>
                <a:schemeClr val="bg1"/>
              </a:solidFill>
              <a:highlight>
                <a:srgbClr val="000000"/>
              </a:highlight>
              <a:latin typeface="Bahnschrift SemiLight Condensed" panose="020B0502040204020203" pitchFamily="34" charset="0"/>
            </a:endParaRPr>
          </a:p>
          <a:p>
            <a:pPr algn="r"/>
            <a:r>
              <a:rPr lang="en-US" dirty="0">
                <a:solidFill>
                  <a:schemeClr val="bg1"/>
                </a:solidFill>
                <a:highlight>
                  <a:srgbClr val="000000"/>
                </a:highlight>
                <a:latin typeface="Bahnschrift SemiLight Condensed" panose="020B0502040204020203" pitchFamily="34" charset="0"/>
              </a:rPr>
              <a:t>TEORI HURLOCK DAN TEORI SONG &amp; HATTIE</a:t>
            </a:r>
          </a:p>
          <a:p>
            <a:pPr algn="r"/>
            <a:endParaRPr lang="en-US" dirty="0">
              <a:solidFill>
                <a:schemeClr val="bg1"/>
              </a:solidFill>
              <a:highlight>
                <a:srgbClr val="FF0000"/>
              </a:highlight>
              <a:latin typeface="Bahnschrift SemiLight Condensed" panose="020B0502040204020203" pitchFamily="34" charset="0"/>
            </a:endParaRPr>
          </a:p>
          <a:p>
            <a:pPr marL="0" indent="0" algn="r">
              <a:buNone/>
            </a:pPr>
            <a:r>
              <a:rPr lang="en-US" dirty="0">
                <a:solidFill>
                  <a:schemeClr val="bg1"/>
                </a:solidFill>
                <a:highlight>
                  <a:srgbClr val="FF0000"/>
                </a:highlight>
                <a:latin typeface="Bahnschrift SemiLight Condensed" panose="020B0502040204020203" pitchFamily="34" charset="0"/>
              </a:rPr>
              <a:t>“GABUNGAN DARI KEYAKINAN YANG DIMILIKI INDIVIDU TENTANG MEREKA SENDIRI YANG MELIPUTI KARAKTERISTIK FISIK, PSIKOLOGIS, SOSIAL, EMOSIONAL, ASPIRASI, PRESTASI”</a:t>
            </a:r>
          </a:p>
          <a:p>
            <a:pPr marL="0" indent="0" algn="r">
              <a:buNone/>
            </a:pPr>
            <a:endParaRPr lang="en-US" dirty="0">
              <a:solidFill>
                <a:schemeClr val="bg1"/>
              </a:solidFill>
              <a:highlight>
                <a:srgbClr val="FF0000"/>
              </a:highlight>
              <a:latin typeface="Bahnschrift SemiLight Condensed" panose="020B0502040204020203" pitchFamily="34" charset="0"/>
            </a:endParaRPr>
          </a:p>
          <a:p>
            <a:pPr algn="r"/>
            <a:r>
              <a:rPr lang="en-US" dirty="0">
                <a:solidFill>
                  <a:schemeClr val="bg1"/>
                </a:solidFill>
                <a:highlight>
                  <a:srgbClr val="000000"/>
                </a:highlight>
                <a:latin typeface="Bahnschrift SemiLight Condensed" panose="020B0502040204020203" pitchFamily="34" charset="0"/>
              </a:rPr>
              <a:t>CALHOUN &amp; ACOCELLA</a:t>
            </a:r>
          </a:p>
          <a:p>
            <a:pPr algn="r"/>
            <a:endParaRPr lang="en-US" dirty="0">
              <a:solidFill>
                <a:schemeClr val="bg1"/>
              </a:solidFill>
              <a:highlight>
                <a:srgbClr val="FF0000"/>
              </a:highlight>
              <a:latin typeface="Bahnschrift SemiLight Condensed" panose="020B0502040204020203" pitchFamily="34" charset="0"/>
            </a:endParaRPr>
          </a:p>
          <a:p>
            <a:pPr marL="0" indent="0" algn="r">
              <a:buNone/>
            </a:pPr>
            <a:r>
              <a:rPr lang="en-US" dirty="0">
                <a:solidFill>
                  <a:schemeClr val="bg1"/>
                </a:solidFill>
                <a:highlight>
                  <a:srgbClr val="FF0000"/>
                </a:highlight>
                <a:latin typeface="Bahnschrift SemiLight Condensed" panose="020B0502040204020203" pitchFamily="34" charset="0"/>
              </a:rPr>
              <a:t>“GAMBARAN MENTAL TERHADAP DIRI SENDIRI YANG TERDIRI DARI PENGETAHUAN TENTANG DIRI, PENGHARAPAN BAGI DIRI, DAN PENILAIAN TERHADAP DIRI SENDIRI”</a:t>
            </a:r>
          </a:p>
          <a:p>
            <a:pPr marL="0" indent="0" algn="r">
              <a:buNone/>
            </a:pPr>
            <a:endParaRPr lang="en-US" dirty="0">
              <a:solidFill>
                <a:schemeClr val="bg1"/>
              </a:solidFill>
              <a:highlight>
                <a:srgbClr val="FF0000"/>
              </a:highlight>
              <a:latin typeface="Bahnschrift SemiLight Condensed" panose="020B0502040204020203" pitchFamily="34" charset="0"/>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pattFill prst="dkDnDiag">
          <a:fgClr>
            <a:srgbClr val="00B050"/>
          </a:fgClr>
          <a:bgClr>
            <a:schemeClr val="bg1"/>
          </a:bgClr>
        </a:patt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764704"/>
            <a:ext cx="7886700" cy="5328592"/>
          </a:xfrm>
          <a:noFill/>
        </p:spPr>
        <p:txBody>
          <a:bodyPr>
            <a:noAutofit/>
          </a:bodyPr>
          <a:lstStyle/>
          <a:p>
            <a:pPr algn="ctr"/>
            <a:r>
              <a:rPr lang="id-ID" sz="2400" dirty="0">
                <a:solidFill>
                  <a:schemeClr val="bg1"/>
                </a:solidFill>
                <a:highlight>
                  <a:srgbClr val="EB200B"/>
                </a:highlight>
                <a:latin typeface="Bahnschrift SemiLight Condensed" panose="020B0502040204020203" pitchFamily="34" charset="0"/>
              </a:rPr>
              <a:t>PANDANGAN, PERASAAN,  DAN PENILAIAN DIRI SENDIRI (LOOKING-GLASS SELF)...</a:t>
            </a:r>
          </a:p>
          <a:p>
            <a:pPr algn="ctr"/>
            <a:r>
              <a:rPr lang="id-ID" sz="2400" dirty="0">
                <a:solidFill>
                  <a:schemeClr val="bg1"/>
                </a:solidFill>
                <a:highlight>
                  <a:srgbClr val="000000"/>
                </a:highlight>
                <a:latin typeface="Bahnschrift SemiLight Condensed" panose="020B0502040204020203" pitchFamily="34" charset="0"/>
              </a:rPr>
              <a:t>FAKTOR2 YG MEMENGARUHI KONSEP DIRI: </a:t>
            </a:r>
          </a:p>
          <a:p>
            <a:pPr lvl="1" algn="ctr">
              <a:buFont typeface="Wingdings" pitchFamily="2" charset="2"/>
              <a:buChar char="ü"/>
            </a:pPr>
            <a:r>
              <a:rPr lang="id-ID" dirty="0">
                <a:solidFill>
                  <a:schemeClr val="bg1"/>
                </a:solidFill>
                <a:highlight>
                  <a:srgbClr val="EB200B"/>
                </a:highlight>
                <a:latin typeface="Bahnschrift SemiLight Condensed" panose="020B0502040204020203" pitchFamily="34" charset="0"/>
              </a:rPr>
              <a:t>ORANG LAIN (SIGNIFICANT OTHERS/ AFFECTIVE OTHERS)</a:t>
            </a:r>
          </a:p>
          <a:p>
            <a:pPr lvl="1" algn="ctr">
              <a:buFont typeface="Wingdings" pitchFamily="2" charset="2"/>
              <a:buChar char="ü"/>
            </a:pPr>
            <a:r>
              <a:rPr lang="id-ID" dirty="0">
                <a:solidFill>
                  <a:schemeClr val="bg1"/>
                </a:solidFill>
                <a:highlight>
                  <a:srgbClr val="EB200B"/>
                </a:highlight>
                <a:latin typeface="Bahnschrift SemiLight Condensed" panose="020B0502040204020203" pitchFamily="34" charset="0"/>
              </a:rPr>
              <a:t> KELOMPOK RUJUKAN (REFERENCE GROUP)</a:t>
            </a:r>
            <a:endParaRPr lang="en-US" dirty="0">
              <a:solidFill>
                <a:schemeClr val="bg1"/>
              </a:solidFill>
              <a:highlight>
                <a:srgbClr val="EB200B"/>
              </a:highlight>
              <a:latin typeface="Bahnschrift SemiLight Condensed" panose="020B0502040204020203" pitchFamily="34" charset="0"/>
            </a:endParaRPr>
          </a:p>
          <a:p>
            <a:pPr algn="ctr"/>
            <a:r>
              <a:rPr lang="id-ID" sz="2400" dirty="0">
                <a:solidFill>
                  <a:schemeClr val="bg1"/>
                </a:solidFill>
                <a:highlight>
                  <a:srgbClr val="EB200B"/>
                </a:highlight>
                <a:latin typeface="Bahnschrift SemiLight Condensed" panose="020B0502040204020203" pitchFamily="34" charset="0"/>
              </a:rPr>
              <a:t>NUBUAT YANG DIBUAT SENDIRI (</a:t>
            </a:r>
            <a:r>
              <a:rPr lang="id-ID" sz="2400" i="1" dirty="0">
                <a:solidFill>
                  <a:schemeClr val="bg1"/>
                </a:solidFill>
                <a:highlight>
                  <a:srgbClr val="EB200B"/>
                </a:highlight>
                <a:latin typeface="Bahnschrift SemiLight Condensed" panose="020B0502040204020203" pitchFamily="34" charset="0"/>
              </a:rPr>
              <a:t>SELF FULFILLING PROPHECY</a:t>
            </a:r>
            <a:r>
              <a:rPr lang="id-ID" sz="2400" dirty="0">
                <a:solidFill>
                  <a:schemeClr val="bg1"/>
                </a:solidFill>
                <a:highlight>
                  <a:srgbClr val="EB200B"/>
                </a:highlight>
                <a:latin typeface="Bahnschrift SemiLight Condensed" panose="020B0502040204020203" pitchFamily="34" charset="0"/>
              </a:rPr>
              <a:t>) </a:t>
            </a:r>
            <a:r>
              <a:rPr lang="id-ID" sz="2400" dirty="0">
                <a:solidFill>
                  <a:schemeClr val="bg1"/>
                </a:solidFill>
                <a:highlight>
                  <a:srgbClr val="EB200B"/>
                </a:highlight>
                <a:latin typeface="Bahnschrift SemiLight Condensed" panose="020B0502040204020203" pitchFamily="34" charset="0"/>
                <a:sym typeface="Wingdings" pitchFamily="2" charset="2"/>
              </a:rPr>
              <a:t> TENDENSI UNTUK BERPERILAKU SESUAI DENGAN KONSEP DIRI. </a:t>
            </a:r>
            <a:r>
              <a:rPr lang="id-ID" sz="2400" dirty="0">
                <a:solidFill>
                  <a:schemeClr val="bg1"/>
                </a:solidFill>
                <a:highlight>
                  <a:srgbClr val="EB200B"/>
                </a:highlight>
                <a:latin typeface="Bahnschrift SemiLight Condensed" panose="020B0502040204020203" pitchFamily="34" charset="0"/>
              </a:rPr>
              <a:t> “YOU DONT THINK WHAT YOU ARE, YOU ARE WHAT YOU THINK”</a:t>
            </a:r>
          </a:p>
          <a:p>
            <a:pPr algn="ctr"/>
            <a:r>
              <a:rPr lang="id-ID" sz="2400" dirty="0">
                <a:solidFill>
                  <a:schemeClr val="bg1"/>
                </a:solidFill>
                <a:highlight>
                  <a:srgbClr val="EB200B"/>
                </a:highlight>
                <a:latin typeface="Bahnschrift SemiLight Condensed" panose="020B0502040204020203" pitchFamily="34" charset="0"/>
              </a:rPr>
              <a:t>MEMBUKA DIRI (OPENNESS)</a:t>
            </a:r>
          </a:p>
          <a:p>
            <a:pPr algn="ctr"/>
            <a:r>
              <a:rPr lang="id-ID" sz="2400" dirty="0">
                <a:solidFill>
                  <a:schemeClr val="bg1"/>
                </a:solidFill>
                <a:highlight>
                  <a:srgbClr val="EB200B"/>
                </a:highlight>
                <a:latin typeface="Bahnschrift SemiLight Condensed" panose="020B0502040204020203" pitchFamily="34" charset="0"/>
              </a:rPr>
              <a:t>KEPERCAYAAN DIRI (SELF CONFIDENCE)</a:t>
            </a:r>
          </a:p>
          <a:p>
            <a:pPr algn="ctr"/>
            <a:r>
              <a:rPr lang="id-ID" sz="2400" dirty="0">
                <a:solidFill>
                  <a:schemeClr val="bg1"/>
                </a:solidFill>
                <a:highlight>
                  <a:srgbClr val="EB200B"/>
                </a:highlight>
                <a:latin typeface="Bahnschrift SemiLight Condensed" panose="020B0502040204020203" pitchFamily="34" charset="0"/>
              </a:rPr>
              <a:t>SELEKTIVITAS (TERPAAN SELEKTIF, PERSEPSI SELEKTIF, INGATAN SELEKTIF)</a:t>
            </a:r>
          </a:p>
          <a:p>
            <a:pPr marL="457200" lvl="1" indent="0" algn="ctr">
              <a:buNone/>
            </a:pPr>
            <a:endParaRPr lang="en-US" dirty="0">
              <a:solidFill>
                <a:schemeClr val="bg1"/>
              </a:solidFill>
              <a:highlight>
                <a:srgbClr val="EB200B"/>
              </a:highlight>
              <a:latin typeface="Bahnschrift SemiLight Condensed" panose="020B0502040204020203" pitchFamily="34" charset="0"/>
            </a:endParaRPr>
          </a:p>
        </p:txBody>
      </p:sp>
    </p:spTree>
  </p:cSld>
  <p:clrMapOvr>
    <a:masterClrMapping/>
  </p:clrMapOvr>
  <p:transition>
    <p:wheel spokes="8"/>
  </p:transition>
</p:sld>
</file>

<file path=ppt/slides/slide60.xml><?xml version="1.0" encoding="utf-8"?>
<p:sld xmlns:a="http://schemas.openxmlformats.org/drawingml/2006/main" xmlns:r="http://schemas.openxmlformats.org/officeDocument/2006/relationships" xmlns:p="http://schemas.openxmlformats.org/presentationml/2006/main">
  <p:cSld>
    <p:bg>
      <p:bgPr>
        <a:pattFill prst="narVert">
          <a:fgClr>
            <a:srgbClr val="00B050"/>
          </a:fgClr>
          <a:bgClr>
            <a:schemeClr val="bg1"/>
          </a:bgClr>
        </a:pattFill>
        <a:effectLst/>
      </p:bgPr>
    </p:bg>
    <p:spTree>
      <p:nvGrpSpPr>
        <p:cNvPr id="1" name=""/>
        <p:cNvGrpSpPr/>
        <p:nvPr/>
      </p:nvGrpSpPr>
      <p:grpSpPr>
        <a:xfrm>
          <a:off x="0" y="0"/>
          <a:ext cx="0" cy="0"/>
          <a:chOff x="0" y="0"/>
          <a:chExt cx="0" cy="0"/>
        </a:xfrm>
      </p:grpSpPr>
      <p:sp>
        <p:nvSpPr>
          <p:cNvPr id="10" name="Content Placeholder 9"/>
          <p:cNvSpPr>
            <a:spLocks noGrp="1"/>
          </p:cNvSpPr>
          <p:nvPr>
            <p:ph sz="half" idx="2"/>
          </p:nvPr>
        </p:nvSpPr>
        <p:spPr>
          <a:xfrm>
            <a:off x="381000" y="1268760"/>
            <a:ext cx="8382000" cy="3870176"/>
          </a:xfrm>
          <a:noFill/>
        </p:spPr>
        <p:txBody>
          <a:bodyPr/>
          <a:lstStyle/>
          <a:p>
            <a:pPr algn="ctr"/>
            <a:r>
              <a:rPr lang="en-US" dirty="0">
                <a:solidFill>
                  <a:schemeClr val="bg1"/>
                </a:solidFill>
                <a:highlight>
                  <a:srgbClr val="EB200B"/>
                </a:highlight>
                <a:latin typeface="Bahnschrift SemiLight Condensed" panose="020B0502040204020203" pitchFamily="34" charset="0"/>
              </a:rPr>
              <a:t>CITRA DIRI FISIK: PENAMPILAN, ARTEFAK</a:t>
            </a:r>
          </a:p>
          <a:p>
            <a:pPr algn="ctr"/>
            <a:endParaRPr lang="en-US" dirty="0">
              <a:solidFill>
                <a:schemeClr val="bg1"/>
              </a:solidFill>
              <a:highlight>
                <a:srgbClr val="EB200B"/>
              </a:highlight>
              <a:latin typeface="Bahnschrift SemiLight Condensed" panose="020B0502040204020203" pitchFamily="34" charset="0"/>
            </a:endParaRPr>
          </a:p>
          <a:p>
            <a:pPr algn="ctr"/>
            <a:r>
              <a:rPr lang="en-US" dirty="0">
                <a:solidFill>
                  <a:schemeClr val="bg1"/>
                </a:solidFill>
                <a:highlight>
                  <a:srgbClr val="EB200B"/>
                </a:highlight>
                <a:latin typeface="Bahnschrift SemiLight Condensed" panose="020B0502040204020203" pitchFamily="34" charset="0"/>
              </a:rPr>
              <a:t>CITRA DIRI PSIKOLOGIS: KOGNISI, AFEKSI, EMOSI</a:t>
            </a:r>
          </a:p>
          <a:p>
            <a:pPr algn="ctr"/>
            <a:endParaRPr lang="en-US" dirty="0">
              <a:solidFill>
                <a:schemeClr val="bg1"/>
              </a:solidFill>
              <a:highlight>
                <a:srgbClr val="EB200B"/>
              </a:highlight>
              <a:latin typeface="Bahnschrift SemiLight Condensed" panose="020B0502040204020203" pitchFamily="34" charset="0"/>
            </a:endParaRPr>
          </a:p>
          <a:p>
            <a:pPr algn="ctr"/>
            <a:r>
              <a:rPr lang="en-US" dirty="0">
                <a:solidFill>
                  <a:schemeClr val="bg1"/>
                </a:solidFill>
                <a:highlight>
                  <a:srgbClr val="EB200B"/>
                </a:highlight>
                <a:latin typeface="Bahnschrift SemiLight Condensed" panose="020B0502040204020203" pitchFamily="34" charset="0"/>
              </a:rPr>
              <a:t>KONSEP DIRI SOSIAL: PANDANGAN, PENILAIAN ATAS KEMAMPUAN DIRI DALAM 	MELAKUKAN KERJASAMA</a:t>
            </a:r>
          </a:p>
        </p:txBody>
      </p:sp>
      <p:sp>
        <p:nvSpPr>
          <p:cNvPr id="6" name="Title 5"/>
          <p:cNvSpPr>
            <a:spLocks noGrp="1"/>
          </p:cNvSpPr>
          <p:nvPr>
            <p:ph type="title"/>
          </p:nvPr>
        </p:nvSpPr>
        <p:spPr>
          <a:xfrm>
            <a:off x="2563180" y="5949280"/>
            <a:ext cx="4017640" cy="639763"/>
          </a:xfrm>
        </p:spPr>
        <p:txBody>
          <a:bodyPr>
            <a:normAutofit/>
          </a:bodyPr>
          <a:lstStyle/>
          <a:p>
            <a:pPr>
              <a:buNone/>
            </a:pPr>
            <a:r>
              <a:rPr lang="en-US" sz="2800" dirty="0">
                <a:solidFill>
                  <a:schemeClr val="bg1"/>
                </a:solidFill>
                <a:highlight>
                  <a:srgbClr val="000000"/>
                </a:highlight>
                <a:latin typeface="Bahnschrift SemiLight Condensed" panose="020B0502040204020203" pitchFamily="34" charset="0"/>
              </a:rPr>
              <a:t>DIMENSI KONSEP DIRI</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059832" y="1143000"/>
            <a:ext cx="5904656" cy="5238328"/>
          </a:xfrm>
          <a:noFill/>
        </p:spPr>
        <p:txBody>
          <a:bodyPr>
            <a:normAutofit/>
          </a:bodyPr>
          <a:lstStyle/>
          <a:p>
            <a:pPr marL="457200" indent="-457200">
              <a:buFont typeface="+mj-lt"/>
              <a:buAutoNum type="arabicPeriod"/>
            </a:pPr>
            <a:r>
              <a:rPr lang="en-US" sz="2000" dirty="0">
                <a:solidFill>
                  <a:schemeClr val="bg1"/>
                </a:solidFill>
                <a:highlight>
                  <a:srgbClr val="EB200B"/>
                </a:highlight>
                <a:latin typeface="Consolas" panose="020B0609020204030204" pitchFamily="49" charset="0"/>
              </a:rPr>
              <a:t>MEMPUNYAI KEYAKINAN AKAN KEMAMPUAN DIRINYA DALAM MENJALANI KEHIDUPAN</a:t>
            </a:r>
          </a:p>
          <a:p>
            <a:pPr marL="457200" indent="-457200">
              <a:buFont typeface="+mj-lt"/>
              <a:buAutoNum type="arabicPeriod"/>
            </a:pPr>
            <a:endParaRPr lang="en-US" sz="2000" dirty="0">
              <a:solidFill>
                <a:schemeClr val="bg1"/>
              </a:solidFill>
              <a:highlight>
                <a:srgbClr val="EB200B"/>
              </a:highlight>
              <a:latin typeface="Consolas" panose="020B0609020204030204" pitchFamily="49" charset="0"/>
            </a:endParaRPr>
          </a:p>
          <a:p>
            <a:pPr marL="457200" indent="-457200">
              <a:buFont typeface="+mj-lt"/>
              <a:buAutoNum type="arabicPeriod"/>
            </a:pPr>
            <a:r>
              <a:rPr lang="en-US" sz="2000" dirty="0">
                <a:solidFill>
                  <a:schemeClr val="bg1"/>
                </a:solidFill>
                <a:highlight>
                  <a:srgbClr val="EB200B"/>
                </a:highlight>
                <a:latin typeface="Consolas" panose="020B0609020204030204" pitchFamily="49" charset="0"/>
              </a:rPr>
              <a:t>BERTANGGUNG JAWAB ATAS PERBUATAN YG DILAKUKAN</a:t>
            </a:r>
          </a:p>
          <a:p>
            <a:pPr marL="457200" indent="-457200">
              <a:buFont typeface="+mj-lt"/>
              <a:buAutoNum type="arabicPeriod"/>
            </a:pPr>
            <a:endParaRPr lang="en-US" sz="2000" dirty="0">
              <a:solidFill>
                <a:schemeClr val="bg1"/>
              </a:solidFill>
              <a:highlight>
                <a:srgbClr val="EB200B"/>
              </a:highlight>
              <a:latin typeface="Consolas" panose="020B0609020204030204" pitchFamily="49" charset="0"/>
            </a:endParaRPr>
          </a:p>
          <a:p>
            <a:pPr marL="457200" indent="-457200">
              <a:buFont typeface="+mj-lt"/>
              <a:buAutoNum type="arabicPeriod"/>
            </a:pPr>
            <a:r>
              <a:rPr lang="en-US" sz="2000" dirty="0" err="1">
                <a:solidFill>
                  <a:schemeClr val="bg1"/>
                </a:solidFill>
                <a:highlight>
                  <a:srgbClr val="EB200B"/>
                </a:highlight>
                <a:latin typeface="Consolas" panose="020B0609020204030204" pitchFamily="49" charset="0"/>
              </a:rPr>
              <a:t>MENYADARI</a:t>
            </a:r>
            <a:r>
              <a:rPr lang="en-US" sz="2000" dirty="0">
                <a:solidFill>
                  <a:schemeClr val="bg1"/>
                </a:solidFill>
                <a:highlight>
                  <a:srgbClr val="EB200B"/>
                </a:highlight>
                <a:latin typeface="Consolas" panose="020B0609020204030204" pitchFamily="49" charset="0"/>
              </a:rPr>
              <a:t> DAN </a:t>
            </a:r>
            <a:r>
              <a:rPr lang="en-US" sz="2000" dirty="0" err="1">
                <a:solidFill>
                  <a:schemeClr val="bg1"/>
                </a:solidFill>
                <a:highlight>
                  <a:srgbClr val="EB200B"/>
                </a:highlight>
                <a:latin typeface="Consolas" panose="020B0609020204030204" pitchFamily="49" charset="0"/>
              </a:rPr>
              <a:t>TIDAK</a:t>
            </a:r>
            <a:r>
              <a:rPr lang="en-US" sz="2000" dirty="0">
                <a:solidFill>
                  <a:schemeClr val="bg1"/>
                </a:solidFill>
                <a:highlight>
                  <a:srgbClr val="EB200B"/>
                </a:highlight>
                <a:latin typeface="Consolas" panose="020B0609020204030204" pitchFamily="49" charset="0"/>
              </a:rPr>
              <a:t> </a:t>
            </a:r>
            <a:r>
              <a:rPr lang="en-US" sz="2000" dirty="0" err="1">
                <a:solidFill>
                  <a:schemeClr val="bg1"/>
                </a:solidFill>
                <a:highlight>
                  <a:srgbClr val="EB200B"/>
                </a:highlight>
                <a:latin typeface="Consolas" panose="020B0609020204030204" pitchFamily="49" charset="0"/>
              </a:rPr>
              <a:t>MALU</a:t>
            </a:r>
            <a:r>
              <a:rPr lang="en-US" sz="2000" dirty="0">
                <a:solidFill>
                  <a:schemeClr val="bg1"/>
                </a:solidFill>
                <a:highlight>
                  <a:srgbClr val="EB200B"/>
                </a:highlight>
                <a:latin typeface="Consolas" panose="020B0609020204030204" pitchFamily="49" charset="0"/>
              </a:rPr>
              <a:t> </a:t>
            </a:r>
            <a:r>
              <a:rPr lang="en-US" sz="2000" dirty="0" err="1">
                <a:solidFill>
                  <a:schemeClr val="bg1"/>
                </a:solidFill>
                <a:highlight>
                  <a:srgbClr val="EB200B"/>
                </a:highlight>
                <a:latin typeface="Consolas" panose="020B0609020204030204" pitchFamily="49" charset="0"/>
              </a:rPr>
              <a:t>DENGAN</a:t>
            </a:r>
            <a:r>
              <a:rPr lang="en-US" sz="2000" dirty="0">
                <a:solidFill>
                  <a:schemeClr val="bg1"/>
                </a:solidFill>
                <a:highlight>
                  <a:srgbClr val="EB200B"/>
                </a:highlight>
                <a:latin typeface="Consolas" panose="020B0609020204030204" pitchFamily="49" charset="0"/>
              </a:rPr>
              <a:t> </a:t>
            </a:r>
            <a:r>
              <a:rPr lang="en-US" sz="2000" dirty="0" err="1">
                <a:solidFill>
                  <a:schemeClr val="bg1"/>
                </a:solidFill>
                <a:highlight>
                  <a:srgbClr val="EB200B"/>
                </a:highlight>
                <a:latin typeface="Consolas" panose="020B0609020204030204" pitchFamily="49" charset="0"/>
              </a:rPr>
              <a:t>KEADAAN</a:t>
            </a:r>
            <a:r>
              <a:rPr lang="en-US" sz="2000" dirty="0">
                <a:solidFill>
                  <a:schemeClr val="bg1"/>
                </a:solidFill>
                <a:highlight>
                  <a:srgbClr val="EB200B"/>
                </a:highlight>
                <a:latin typeface="Consolas" panose="020B0609020204030204" pitchFamily="49" charset="0"/>
              </a:rPr>
              <a:t> </a:t>
            </a:r>
            <a:r>
              <a:rPr lang="en-US" sz="2000" dirty="0" err="1">
                <a:solidFill>
                  <a:schemeClr val="bg1"/>
                </a:solidFill>
                <a:highlight>
                  <a:srgbClr val="EB200B"/>
                </a:highlight>
                <a:latin typeface="Consolas" panose="020B0609020204030204" pitchFamily="49" charset="0"/>
              </a:rPr>
              <a:t>DIRINYA</a:t>
            </a:r>
            <a:endParaRPr lang="en-US" sz="2000" dirty="0">
              <a:solidFill>
                <a:schemeClr val="bg1"/>
              </a:solidFill>
              <a:highlight>
                <a:srgbClr val="EB200B"/>
              </a:highlight>
              <a:latin typeface="Consolas" panose="020B0609020204030204" pitchFamily="49" charset="0"/>
            </a:endParaRPr>
          </a:p>
          <a:p>
            <a:pPr marL="457200" indent="-457200">
              <a:buFont typeface="+mj-lt"/>
              <a:buAutoNum type="arabicPeriod"/>
            </a:pPr>
            <a:endParaRPr lang="en-US" sz="2000" dirty="0">
              <a:solidFill>
                <a:schemeClr val="bg1"/>
              </a:solidFill>
              <a:highlight>
                <a:srgbClr val="EB200B"/>
              </a:highlight>
              <a:latin typeface="Consolas" panose="020B0609020204030204" pitchFamily="49" charset="0"/>
            </a:endParaRPr>
          </a:p>
          <a:p>
            <a:pPr marL="457200" indent="-457200">
              <a:buFont typeface="+mj-lt"/>
              <a:buAutoNum type="arabicPeriod"/>
            </a:pPr>
            <a:r>
              <a:rPr lang="en-US" sz="2000" dirty="0" err="1">
                <a:solidFill>
                  <a:schemeClr val="bg1"/>
                </a:solidFill>
                <a:highlight>
                  <a:srgbClr val="EB200B"/>
                </a:highlight>
                <a:latin typeface="Consolas" panose="020B0609020204030204" pitchFamily="49" charset="0"/>
              </a:rPr>
              <a:t>MEMILIKI</a:t>
            </a:r>
            <a:r>
              <a:rPr lang="en-US" sz="2000" dirty="0">
                <a:solidFill>
                  <a:schemeClr val="bg1"/>
                </a:solidFill>
                <a:highlight>
                  <a:srgbClr val="EB200B"/>
                </a:highlight>
                <a:latin typeface="Consolas" panose="020B0609020204030204" pitchFamily="49" charset="0"/>
              </a:rPr>
              <a:t> </a:t>
            </a:r>
            <a:r>
              <a:rPr lang="en-US" sz="2000" dirty="0" err="1">
                <a:solidFill>
                  <a:schemeClr val="bg1"/>
                </a:solidFill>
                <a:highlight>
                  <a:srgbClr val="EB200B"/>
                </a:highlight>
                <a:latin typeface="Consolas" panose="020B0609020204030204" pitchFamily="49" charset="0"/>
              </a:rPr>
              <a:t>OBYEKTIVITAS</a:t>
            </a:r>
            <a:r>
              <a:rPr lang="en-US" sz="2000" dirty="0">
                <a:solidFill>
                  <a:schemeClr val="bg1"/>
                </a:solidFill>
                <a:highlight>
                  <a:srgbClr val="EB200B"/>
                </a:highlight>
                <a:latin typeface="Consolas" panose="020B0609020204030204" pitchFamily="49" charset="0"/>
              </a:rPr>
              <a:t> </a:t>
            </a:r>
            <a:r>
              <a:rPr lang="en-US" sz="2000" dirty="0" err="1">
                <a:solidFill>
                  <a:schemeClr val="bg1"/>
                </a:solidFill>
                <a:highlight>
                  <a:srgbClr val="EB200B"/>
                </a:highlight>
                <a:latin typeface="Consolas" panose="020B0609020204030204" pitchFamily="49" charset="0"/>
              </a:rPr>
              <a:t>TERHADAP</a:t>
            </a:r>
            <a:r>
              <a:rPr lang="en-US" sz="2000" dirty="0">
                <a:solidFill>
                  <a:schemeClr val="bg1"/>
                </a:solidFill>
                <a:highlight>
                  <a:srgbClr val="EB200B"/>
                </a:highlight>
                <a:latin typeface="Consolas" panose="020B0609020204030204" pitchFamily="49" charset="0"/>
              </a:rPr>
              <a:t> </a:t>
            </a:r>
            <a:r>
              <a:rPr lang="en-US" sz="2000" dirty="0" err="1">
                <a:solidFill>
                  <a:schemeClr val="bg1"/>
                </a:solidFill>
                <a:highlight>
                  <a:srgbClr val="EB200B"/>
                </a:highlight>
                <a:latin typeface="Consolas" panose="020B0609020204030204" pitchFamily="49" charset="0"/>
              </a:rPr>
              <a:t>SETIAP</a:t>
            </a:r>
            <a:r>
              <a:rPr lang="en-US" sz="2000" dirty="0">
                <a:solidFill>
                  <a:schemeClr val="bg1"/>
                </a:solidFill>
                <a:highlight>
                  <a:srgbClr val="EB200B"/>
                </a:highlight>
                <a:latin typeface="Consolas" panose="020B0609020204030204" pitchFamily="49" charset="0"/>
              </a:rPr>
              <a:t> </a:t>
            </a:r>
            <a:r>
              <a:rPr lang="en-US" sz="2000" dirty="0" err="1">
                <a:solidFill>
                  <a:schemeClr val="bg1"/>
                </a:solidFill>
                <a:highlight>
                  <a:srgbClr val="EB200B"/>
                </a:highlight>
                <a:latin typeface="Consolas" panose="020B0609020204030204" pitchFamily="49" charset="0"/>
              </a:rPr>
              <a:t>PUJIAN</a:t>
            </a:r>
            <a:r>
              <a:rPr lang="en-US" sz="2000" dirty="0">
                <a:solidFill>
                  <a:schemeClr val="bg1"/>
                </a:solidFill>
                <a:highlight>
                  <a:srgbClr val="EB200B"/>
                </a:highlight>
                <a:latin typeface="Consolas" panose="020B0609020204030204" pitchFamily="49" charset="0"/>
              </a:rPr>
              <a:t> </a:t>
            </a:r>
            <a:r>
              <a:rPr lang="en-US" sz="2000" dirty="0" err="1">
                <a:solidFill>
                  <a:schemeClr val="bg1"/>
                </a:solidFill>
                <a:highlight>
                  <a:srgbClr val="EB200B"/>
                </a:highlight>
                <a:latin typeface="Consolas" panose="020B0609020204030204" pitchFamily="49" charset="0"/>
              </a:rPr>
              <a:t>ATAUPUN</a:t>
            </a:r>
            <a:r>
              <a:rPr lang="en-US" sz="2000" dirty="0">
                <a:solidFill>
                  <a:schemeClr val="bg1"/>
                </a:solidFill>
                <a:highlight>
                  <a:srgbClr val="EB200B"/>
                </a:highlight>
                <a:latin typeface="Consolas" panose="020B0609020204030204" pitchFamily="49" charset="0"/>
              </a:rPr>
              <a:t> </a:t>
            </a:r>
            <a:r>
              <a:rPr lang="en-US" sz="2000" dirty="0" err="1">
                <a:solidFill>
                  <a:schemeClr val="bg1"/>
                </a:solidFill>
                <a:highlight>
                  <a:srgbClr val="EB200B"/>
                </a:highlight>
                <a:latin typeface="Consolas" panose="020B0609020204030204" pitchFamily="49" charset="0"/>
              </a:rPr>
              <a:t>CELAAN</a:t>
            </a:r>
            <a:endParaRPr lang="en-US" sz="2000" dirty="0">
              <a:solidFill>
                <a:schemeClr val="bg1"/>
              </a:solidFill>
              <a:highlight>
                <a:srgbClr val="EB200B"/>
              </a:highlight>
              <a:latin typeface="Consolas" panose="020B0609020204030204" pitchFamily="49" charset="0"/>
            </a:endParaRPr>
          </a:p>
          <a:p>
            <a:pPr marL="457200" indent="-457200">
              <a:buFont typeface="+mj-lt"/>
              <a:buAutoNum type="arabicPeriod"/>
            </a:pPr>
            <a:endParaRPr lang="en-US" sz="2000" dirty="0">
              <a:solidFill>
                <a:schemeClr val="bg1"/>
              </a:solidFill>
              <a:highlight>
                <a:srgbClr val="EB200B"/>
              </a:highlight>
              <a:latin typeface="Consolas" panose="020B0609020204030204" pitchFamily="49" charset="0"/>
            </a:endParaRPr>
          </a:p>
          <a:p>
            <a:pPr marL="457200" indent="-457200">
              <a:buFont typeface="+mj-lt"/>
              <a:buAutoNum type="arabicPeriod"/>
            </a:pPr>
            <a:r>
              <a:rPr lang="en-US" sz="2000" dirty="0" err="1">
                <a:solidFill>
                  <a:schemeClr val="bg1"/>
                </a:solidFill>
                <a:highlight>
                  <a:srgbClr val="EB200B"/>
                </a:highlight>
                <a:latin typeface="Consolas" panose="020B0609020204030204" pitchFamily="49" charset="0"/>
              </a:rPr>
              <a:t>TIDAK</a:t>
            </a:r>
            <a:r>
              <a:rPr lang="en-US" sz="2000" dirty="0">
                <a:solidFill>
                  <a:schemeClr val="bg1"/>
                </a:solidFill>
                <a:highlight>
                  <a:srgbClr val="EB200B"/>
                </a:highlight>
                <a:latin typeface="Consolas" panose="020B0609020204030204" pitchFamily="49" charset="0"/>
              </a:rPr>
              <a:t> </a:t>
            </a:r>
            <a:r>
              <a:rPr lang="en-US" sz="2000" dirty="0" err="1">
                <a:solidFill>
                  <a:schemeClr val="bg1"/>
                </a:solidFill>
                <a:highlight>
                  <a:srgbClr val="EB200B"/>
                </a:highlight>
                <a:latin typeface="Consolas" panose="020B0609020204030204" pitchFamily="49" charset="0"/>
              </a:rPr>
              <a:t>MENGINGKARI</a:t>
            </a:r>
            <a:r>
              <a:rPr lang="en-US" sz="2000" dirty="0">
                <a:solidFill>
                  <a:schemeClr val="bg1"/>
                </a:solidFill>
                <a:highlight>
                  <a:srgbClr val="EB200B"/>
                </a:highlight>
                <a:latin typeface="Consolas" panose="020B0609020204030204" pitchFamily="49" charset="0"/>
              </a:rPr>
              <a:t> </a:t>
            </a:r>
            <a:r>
              <a:rPr lang="en-US" sz="2000" dirty="0" err="1">
                <a:solidFill>
                  <a:schemeClr val="bg1"/>
                </a:solidFill>
                <a:highlight>
                  <a:srgbClr val="EB200B"/>
                </a:highlight>
                <a:latin typeface="Consolas" panose="020B0609020204030204" pitchFamily="49" charset="0"/>
              </a:rPr>
              <a:t>ATAU</a:t>
            </a:r>
            <a:r>
              <a:rPr lang="en-US" sz="2000" dirty="0">
                <a:solidFill>
                  <a:schemeClr val="bg1"/>
                </a:solidFill>
                <a:highlight>
                  <a:srgbClr val="EB200B"/>
                </a:highlight>
                <a:latin typeface="Consolas" panose="020B0609020204030204" pitchFamily="49" charset="0"/>
              </a:rPr>
              <a:t> </a:t>
            </a:r>
            <a:r>
              <a:rPr lang="en-US" sz="2000" dirty="0" err="1">
                <a:solidFill>
                  <a:schemeClr val="bg1"/>
                </a:solidFill>
                <a:highlight>
                  <a:srgbClr val="EB200B"/>
                </a:highlight>
                <a:latin typeface="Consolas" panose="020B0609020204030204" pitchFamily="49" charset="0"/>
              </a:rPr>
              <a:t>MERASA</a:t>
            </a:r>
            <a:r>
              <a:rPr lang="en-US" sz="2000" dirty="0">
                <a:solidFill>
                  <a:schemeClr val="bg1"/>
                </a:solidFill>
                <a:highlight>
                  <a:srgbClr val="EB200B"/>
                </a:highlight>
                <a:latin typeface="Consolas" panose="020B0609020204030204" pitchFamily="49" charset="0"/>
              </a:rPr>
              <a:t> </a:t>
            </a:r>
            <a:r>
              <a:rPr lang="en-US" sz="2000" dirty="0" err="1">
                <a:solidFill>
                  <a:schemeClr val="bg1"/>
                </a:solidFill>
                <a:highlight>
                  <a:srgbClr val="EB200B"/>
                </a:highlight>
                <a:latin typeface="Consolas" panose="020B0609020204030204" pitchFamily="49" charset="0"/>
              </a:rPr>
              <a:t>BERSALAH</a:t>
            </a:r>
            <a:r>
              <a:rPr lang="en-US" sz="2000" dirty="0">
                <a:solidFill>
                  <a:schemeClr val="bg1"/>
                </a:solidFill>
                <a:highlight>
                  <a:srgbClr val="EB200B"/>
                </a:highlight>
                <a:latin typeface="Consolas" panose="020B0609020204030204" pitchFamily="49" charset="0"/>
              </a:rPr>
              <a:t> </a:t>
            </a:r>
            <a:r>
              <a:rPr lang="en-US" sz="2000" dirty="0" err="1">
                <a:solidFill>
                  <a:schemeClr val="bg1"/>
                </a:solidFill>
                <a:highlight>
                  <a:srgbClr val="EB200B"/>
                </a:highlight>
                <a:latin typeface="Consolas" panose="020B0609020204030204" pitchFamily="49" charset="0"/>
              </a:rPr>
              <a:t>ATAS</a:t>
            </a:r>
            <a:r>
              <a:rPr lang="en-US" sz="2000" dirty="0">
                <a:solidFill>
                  <a:schemeClr val="bg1"/>
                </a:solidFill>
                <a:highlight>
                  <a:srgbClr val="EB200B"/>
                </a:highlight>
                <a:latin typeface="Consolas" panose="020B0609020204030204" pitchFamily="49" charset="0"/>
              </a:rPr>
              <a:t> </a:t>
            </a:r>
            <a:r>
              <a:rPr lang="en-US" sz="2000" dirty="0" err="1">
                <a:solidFill>
                  <a:schemeClr val="bg1"/>
                </a:solidFill>
                <a:highlight>
                  <a:srgbClr val="EB200B"/>
                </a:highlight>
                <a:latin typeface="Consolas" panose="020B0609020204030204" pitchFamily="49" charset="0"/>
              </a:rPr>
              <a:t>DORONGAN-DORONGAN</a:t>
            </a:r>
            <a:r>
              <a:rPr lang="en-US" sz="2000" dirty="0">
                <a:solidFill>
                  <a:schemeClr val="bg1"/>
                </a:solidFill>
                <a:highlight>
                  <a:srgbClr val="EB200B"/>
                </a:highlight>
                <a:latin typeface="Consolas" panose="020B0609020204030204" pitchFamily="49" charset="0"/>
              </a:rPr>
              <a:t> </a:t>
            </a:r>
            <a:r>
              <a:rPr lang="en-US" sz="2000" dirty="0" err="1">
                <a:solidFill>
                  <a:schemeClr val="bg1"/>
                </a:solidFill>
                <a:highlight>
                  <a:srgbClr val="EB200B"/>
                </a:highlight>
                <a:latin typeface="Consolas" panose="020B0609020204030204" pitchFamily="49" charset="0"/>
              </a:rPr>
              <a:t>EMOSI</a:t>
            </a:r>
            <a:r>
              <a:rPr lang="en-US" sz="2000" dirty="0">
                <a:solidFill>
                  <a:schemeClr val="bg1"/>
                </a:solidFill>
                <a:highlight>
                  <a:srgbClr val="EB200B"/>
                </a:highlight>
                <a:latin typeface="Consolas" panose="020B0609020204030204" pitchFamily="49" charset="0"/>
              </a:rPr>
              <a:t> YANG ADA </a:t>
            </a:r>
            <a:r>
              <a:rPr lang="en-US" sz="2000" dirty="0" err="1">
                <a:solidFill>
                  <a:schemeClr val="bg1"/>
                </a:solidFill>
                <a:highlight>
                  <a:srgbClr val="EB200B"/>
                </a:highlight>
                <a:latin typeface="Consolas" panose="020B0609020204030204" pitchFamily="49" charset="0"/>
              </a:rPr>
              <a:t>PADA</a:t>
            </a:r>
            <a:r>
              <a:rPr lang="en-US" sz="2000" dirty="0">
                <a:solidFill>
                  <a:schemeClr val="bg1"/>
                </a:solidFill>
                <a:highlight>
                  <a:srgbClr val="EB200B"/>
                </a:highlight>
                <a:latin typeface="Consolas" panose="020B0609020204030204" pitchFamily="49" charset="0"/>
              </a:rPr>
              <a:t> </a:t>
            </a:r>
            <a:r>
              <a:rPr lang="en-US" sz="2000" dirty="0" err="1">
                <a:solidFill>
                  <a:schemeClr val="bg1"/>
                </a:solidFill>
                <a:highlight>
                  <a:srgbClr val="EB200B"/>
                </a:highlight>
                <a:latin typeface="Consolas" panose="020B0609020204030204" pitchFamily="49" charset="0"/>
              </a:rPr>
              <a:t>DIRINYA</a:t>
            </a:r>
            <a:endParaRPr lang="en-US" sz="2000" dirty="0">
              <a:solidFill>
                <a:schemeClr val="bg1"/>
              </a:solidFill>
              <a:highlight>
                <a:srgbClr val="EB200B"/>
              </a:highlight>
              <a:latin typeface="Consolas" panose="020B0609020204030204" pitchFamily="49" charset="0"/>
            </a:endParaRPr>
          </a:p>
        </p:txBody>
      </p:sp>
      <p:sp>
        <p:nvSpPr>
          <p:cNvPr id="4" name="Title 3"/>
          <p:cNvSpPr>
            <a:spLocks noGrp="1"/>
          </p:cNvSpPr>
          <p:nvPr>
            <p:ph type="title"/>
          </p:nvPr>
        </p:nvSpPr>
        <p:spPr>
          <a:xfrm>
            <a:off x="0" y="332656"/>
            <a:ext cx="9144000" cy="639763"/>
          </a:xfrm>
          <a:solidFill>
            <a:schemeClr val="tx1"/>
          </a:solidFill>
        </p:spPr>
        <p:txBody>
          <a:bodyPr>
            <a:normAutofit/>
          </a:bodyPr>
          <a:lstStyle/>
          <a:p>
            <a:pPr algn="ctr">
              <a:buNone/>
            </a:pPr>
            <a:r>
              <a:rPr lang="en-US" sz="2800" dirty="0">
                <a:solidFill>
                  <a:schemeClr val="bg1"/>
                </a:solidFill>
                <a:latin typeface="Bahnschrift SemiLight Condensed" panose="020B0502040204020203" pitchFamily="34" charset="0"/>
              </a:rPr>
              <a:t>CIRI KONSEP DIRI</a:t>
            </a:r>
          </a:p>
        </p:txBody>
      </p:sp>
      <p:sp>
        <p:nvSpPr>
          <p:cNvPr id="6" name="TextBox 5"/>
          <p:cNvSpPr txBox="1"/>
          <p:nvPr/>
        </p:nvSpPr>
        <p:spPr>
          <a:xfrm>
            <a:off x="395536" y="3275735"/>
            <a:ext cx="1710725" cy="461665"/>
          </a:xfrm>
          <a:prstGeom prst="rect">
            <a:avLst/>
          </a:prstGeom>
          <a:noFill/>
        </p:spPr>
        <p:txBody>
          <a:bodyPr wrap="none" rtlCol="0">
            <a:spAutoFit/>
          </a:bodyPr>
          <a:lstStyle/>
          <a:p>
            <a:r>
              <a:rPr lang="en-US" sz="2400" dirty="0">
                <a:solidFill>
                  <a:schemeClr val="bg1"/>
                </a:solidFill>
                <a:latin typeface="Bahnschrift SemiCondensed" panose="020B0502040204020203" pitchFamily="34" charset="0"/>
              </a:rPr>
              <a:t>CIRI POSITIF </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2"/>
          </p:nvPr>
        </p:nvSpPr>
        <p:spPr>
          <a:xfrm>
            <a:off x="3203848" y="1700808"/>
            <a:ext cx="5715000" cy="4320480"/>
          </a:xfrm>
          <a:noFill/>
        </p:spPr>
        <p:txBody>
          <a:bodyPr>
            <a:normAutofit/>
          </a:bodyPr>
          <a:lstStyle/>
          <a:p>
            <a:pPr marL="457200" indent="-457200">
              <a:buFont typeface="+mj-lt"/>
              <a:buAutoNum type="arabicPeriod"/>
            </a:pPr>
            <a:r>
              <a:rPr lang="en-US" sz="2000" dirty="0" err="1">
                <a:solidFill>
                  <a:schemeClr val="bg1"/>
                </a:solidFill>
                <a:highlight>
                  <a:srgbClr val="EB200B"/>
                </a:highlight>
                <a:latin typeface="Arial Black" panose="020B0A04020102020204" pitchFamily="34" charset="0"/>
              </a:rPr>
              <a:t>PENGETAHUAN</a:t>
            </a:r>
            <a:r>
              <a:rPr lang="en-US" sz="2000" dirty="0">
                <a:solidFill>
                  <a:schemeClr val="bg1"/>
                </a:solidFill>
                <a:highlight>
                  <a:srgbClr val="EB200B"/>
                </a:highlight>
                <a:latin typeface="Arial Black" panose="020B0A04020102020204" pitchFamily="34" charset="0"/>
              </a:rPr>
              <a:t> YANG </a:t>
            </a:r>
            <a:r>
              <a:rPr lang="en-US" sz="2000" dirty="0" err="1">
                <a:solidFill>
                  <a:schemeClr val="bg1"/>
                </a:solidFill>
                <a:highlight>
                  <a:srgbClr val="EB200B"/>
                </a:highlight>
                <a:latin typeface="Arial Black" panose="020B0A04020102020204" pitchFamily="34" charset="0"/>
              </a:rPr>
              <a:t>TIDAK</a:t>
            </a:r>
            <a:r>
              <a:rPr lang="en-US" sz="2000" dirty="0">
                <a:solidFill>
                  <a:schemeClr val="bg1"/>
                </a:solidFill>
                <a:highlight>
                  <a:srgbClr val="EB200B"/>
                </a:highlight>
                <a:latin typeface="Arial Black" panose="020B0A04020102020204" pitchFamily="34" charset="0"/>
              </a:rPr>
              <a:t> </a:t>
            </a:r>
            <a:r>
              <a:rPr lang="en-US" sz="2000" dirty="0" err="1">
                <a:solidFill>
                  <a:schemeClr val="bg1"/>
                </a:solidFill>
                <a:highlight>
                  <a:srgbClr val="EB200B"/>
                </a:highlight>
                <a:latin typeface="Arial Black" panose="020B0A04020102020204" pitchFamily="34" charset="0"/>
              </a:rPr>
              <a:t>TEPAT</a:t>
            </a:r>
            <a:r>
              <a:rPr lang="en-US" sz="2000" dirty="0">
                <a:solidFill>
                  <a:schemeClr val="bg1"/>
                </a:solidFill>
                <a:highlight>
                  <a:srgbClr val="EB200B"/>
                </a:highlight>
                <a:latin typeface="Arial Black" panose="020B0A04020102020204" pitchFamily="34" charset="0"/>
              </a:rPr>
              <a:t> </a:t>
            </a:r>
            <a:r>
              <a:rPr lang="en-US" sz="2000" dirty="0" err="1">
                <a:solidFill>
                  <a:schemeClr val="bg1"/>
                </a:solidFill>
                <a:highlight>
                  <a:srgbClr val="EB200B"/>
                </a:highlight>
                <a:latin typeface="Arial Black" panose="020B0A04020102020204" pitchFamily="34" charset="0"/>
              </a:rPr>
              <a:t>TERHADAP</a:t>
            </a:r>
            <a:r>
              <a:rPr lang="en-US" sz="2000" dirty="0">
                <a:solidFill>
                  <a:schemeClr val="bg1"/>
                </a:solidFill>
                <a:highlight>
                  <a:srgbClr val="EB200B"/>
                </a:highlight>
                <a:latin typeface="Arial Black" panose="020B0A04020102020204" pitchFamily="34" charset="0"/>
              </a:rPr>
              <a:t> </a:t>
            </a:r>
            <a:r>
              <a:rPr lang="en-US" sz="2000" dirty="0" err="1">
                <a:solidFill>
                  <a:schemeClr val="bg1"/>
                </a:solidFill>
                <a:highlight>
                  <a:srgbClr val="EB200B"/>
                </a:highlight>
                <a:latin typeface="Arial Black" panose="020B0A04020102020204" pitchFamily="34" charset="0"/>
              </a:rPr>
              <a:t>DIRI</a:t>
            </a:r>
            <a:r>
              <a:rPr lang="en-US" sz="2000" dirty="0">
                <a:solidFill>
                  <a:schemeClr val="bg1"/>
                </a:solidFill>
                <a:highlight>
                  <a:srgbClr val="EB200B"/>
                </a:highlight>
                <a:latin typeface="Arial Black" panose="020B0A04020102020204" pitchFamily="34" charset="0"/>
              </a:rPr>
              <a:t> </a:t>
            </a:r>
            <a:r>
              <a:rPr lang="en-US" sz="2000" dirty="0" err="1">
                <a:solidFill>
                  <a:schemeClr val="bg1"/>
                </a:solidFill>
                <a:highlight>
                  <a:srgbClr val="EB200B"/>
                </a:highlight>
                <a:latin typeface="Arial Black" panose="020B0A04020102020204" pitchFamily="34" charset="0"/>
              </a:rPr>
              <a:t>SENDIRI</a:t>
            </a:r>
            <a:endParaRPr lang="en-US" sz="2000" dirty="0">
              <a:solidFill>
                <a:schemeClr val="bg1"/>
              </a:solidFill>
              <a:highlight>
                <a:srgbClr val="EB200B"/>
              </a:highlight>
              <a:latin typeface="Arial Black" panose="020B0A04020102020204" pitchFamily="34" charset="0"/>
            </a:endParaRPr>
          </a:p>
          <a:p>
            <a:pPr marL="457200" indent="-457200">
              <a:buFont typeface="+mj-lt"/>
              <a:buAutoNum type="arabicPeriod"/>
            </a:pPr>
            <a:endParaRPr lang="en-US" sz="2000" dirty="0">
              <a:solidFill>
                <a:schemeClr val="bg1"/>
              </a:solidFill>
              <a:highlight>
                <a:srgbClr val="EB200B"/>
              </a:highlight>
              <a:latin typeface="Arial Black" panose="020B0A04020102020204" pitchFamily="34" charset="0"/>
            </a:endParaRPr>
          </a:p>
          <a:p>
            <a:pPr marL="457200" indent="-457200">
              <a:buFont typeface="+mj-lt"/>
              <a:buAutoNum type="arabicPeriod"/>
            </a:pPr>
            <a:endParaRPr lang="en-US" sz="2000" dirty="0">
              <a:solidFill>
                <a:schemeClr val="bg1"/>
              </a:solidFill>
              <a:highlight>
                <a:srgbClr val="EB200B"/>
              </a:highlight>
              <a:latin typeface="Arial Black" panose="020B0A04020102020204" pitchFamily="34" charset="0"/>
            </a:endParaRPr>
          </a:p>
          <a:p>
            <a:pPr marL="457200" indent="-457200">
              <a:buFont typeface="+mj-lt"/>
              <a:buAutoNum type="arabicPeriod"/>
            </a:pPr>
            <a:r>
              <a:rPr lang="en-US" sz="2000" dirty="0" err="1">
                <a:solidFill>
                  <a:schemeClr val="bg1"/>
                </a:solidFill>
                <a:highlight>
                  <a:srgbClr val="EB200B"/>
                </a:highlight>
                <a:latin typeface="Arial Black" panose="020B0A04020102020204" pitchFamily="34" charset="0"/>
              </a:rPr>
              <a:t>PENGHARAPAN</a:t>
            </a:r>
            <a:r>
              <a:rPr lang="en-US" sz="2000" dirty="0">
                <a:solidFill>
                  <a:schemeClr val="bg1"/>
                </a:solidFill>
                <a:highlight>
                  <a:srgbClr val="EB200B"/>
                </a:highlight>
                <a:latin typeface="Arial Black" panose="020B0A04020102020204" pitchFamily="34" charset="0"/>
              </a:rPr>
              <a:t> YANG </a:t>
            </a:r>
            <a:r>
              <a:rPr lang="en-US" sz="2000" dirty="0" err="1">
                <a:solidFill>
                  <a:schemeClr val="bg1"/>
                </a:solidFill>
                <a:highlight>
                  <a:srgbClr val="EB200B"/>
                </a:highlight>
                <a:latin typeface="Arial Black" panose="020B0A04020102020204" pitchFamily="34" charset="0"/>
              </a:rPr>
              <a:t>TIDAK</a:t>
            </a:r>
            <a:r>
              <a:rPr lang="en-US" sz="2000" dirty="0">
                <a:solidFill>
                  <a:schemeClr val="bg1"/>
                </a:solidFill>
                <a:highlight>
                  <a:srgbClr val="EB200B"/>
                </a:highlight>
                <a:latin typeface="Arial Black" panose="020B0A04020102020204" pitchFamily="34" charset="0"/>
              </a:rPr>
              <a:t> </a:t>
            </a:r>
            <a:r>
              <a:rPr lang="en-US" sz="2000" dirty="0" err="1">
                <a:solidFill>
                  <a:schemeClr val="bg1"/>
                </a:solidFill>
                <a:highlight>
                  <a:srgbClr val="EB200B"/>
                </a:highlight>
                <a:latin typeface="Arial Black" panose="020B0A04020102020204" pitchFamily="34" charset="0"/>
              </a:rPr>
              <a:t>REALISTIS</a:t>
            </a:r>
            <a:endParaRPr lang="en-US" sz="2000" dirty="0">
              <a:solidFill>
                <a:schemeClr val="bg1"/>
              </a:solidFill>
              <a:highlight>
                <a:srgbClr val="EB200B"/>
              </a:highlight>
              <a:latin typeface="Arial Black" panose="020B0A04020102020204" pitchFamily="34" charset="0"/>
            </a:endParaRPr>
          </a:p>
          <a:p>
            <a:pPr marL="457200" indent="-457200">
              <a:buFont typeface="+mj-lt"/>
              <a:buAutoNum type="arabicPeriod"/>
            </a:pPr>
            <a:endParaRPr lang="en-US" sz="2000" dirty="0">
              <a:solidFill>
                <a:schemeClr val="bg1"/>
              </a:solidFill>
              <a:highlight>
                <a:srgbClr val="EB200B"/>
              </a:highlight>
              <a:latin typeface="Arial Black" panose="020B0A04020102020204" pitchFamily="34" charset="0"/>
            </a:endParaRPr>
          </a:p>
          <a:p>
            <a:pPr marL="457200" indent="-457200">
              <a:buFont typeface="+mj-lt"/>
              <a:buAutoNum type="arabicPeriod"/>
            </a:pPr>
            <a:endParaRPr lang="en-US" sz="2000" dirty="0">
              <a:solidFill>
                <a:schemeClr val="bg1"/>
              </a:solidFill>
              <a:highlight>
                <a:srgbClr val="EB200B"/>
              </a:highlight>
              <a:latin typeface="Arial Black" panose="020B0A04020102020204" pitchFamily="34" charset="0"/>
            </a:endParaRPr>
          </a:p>
          <a:p>
            <a:pPr marL="457200" indent="-457200">
              <a:buFont typeface="+mj-lt"/>
              <a:buAutoNum type="arabicPeriod"/>
            </a:pPr>
            <a:r>
              <a:rPr lang="en-US" sz="2000" dirty="0" err="1">
                <a:solidFill>
                  <a:schemeClr val="bg1"/>
                </a:solidFill>
                <a:highlight>
                  <a:srgbClr val="EB200B"/>
                </a:highlight>
                <a:latin typeface="Arial Black" panose="020B0A04020102020204" pitchFamily="34" charset="0"/>
              </a:rPr>
              <a:t>HARGA</a:t>
            </a:r>
            <a:r>
              <a:rPr lang="en-US" sz="2000" dirty="0">
                <a:solidFill>
                  <a:schemeClr val="bg1"/>
                </a:solidFill>
                <a:highlight>
                  <a:srgbClr val="EB200B"/>
                </a:highlight>
                <a:latin typeface="Arial Black" panose="020B0A04020102020204" pitchFamily="34" charset="0"/>
              </a:rPr>
              <a:t> </a:t>
            </a:r>
            <a:r>
              <a:rPr lang="en-US" sz="2000" dirty="0" err="1">
                <a:solidFill>
                  <a:schemeClr val="bg1"/>
                </a:solidFill>
                <a:highlight>
                  <a:srgbClr val="EB200B"/>
                </a:highlight>
                <a:latin typeface="Arial Black" panose="020B0A04020102020204" pitchFamily="34" charset="0"/>
              </a:rPr>
              <a:t>DIRI</a:t>
            </a:r>
            <a:r>
              <a:rPr lang="en-US" sz="2000" dirty="0">
                <a:solidFill>
                  <a:schemeClr val="bg1"/>
                </a:solidFill>
                <a:highlight>
                  <a:srgbClr val="EB200B"/>
                </a:highlight>
                <a:latin typeface="Arial Black" panose="020B0A04020102020204" pitchFamily="34" charset="0"/>
              </a:rPr>
              <a:t> YANG </a:t>
            </a:r>
            <a:r>
              <a:rPr lang="en-US" sz="2000" dirty="0" err="1">
                <a:solidFill>
                  <a:schemeClr val="bg1"/>
                </a:solidFill>
                <a:highlight>
                  <a:srgbClr val="EB200B"/>
                </a:highlight>
                <a:latin typeface="Arial Black" panose="020B0A04020102020204" pitchFamily="34" charset="0"/>
              </a:rPr>
              <a:t>RENDAH</a:t>
            </a:r>
            <a:endParaRPr lang="en-US" sz="2000" dirty="0">
              <a:solidFill>
                <a:schemeClr val="bg1"/>
              </a:solidFill>
              <a:highlight>
                <a:srgbClr val="EB200B"/>
              </a:highlight>
              <a:latin typeface="Arial Black" panose="020B0A04020102020204" pitchFamily="34" charset="0"/>
            </a:endParaRPr>
          </a:p>
        </p:txBody>
      </p:sp>
      <p:sp>
        <p:nvSpPr>
          <p:cNvPr id="9" name="Text Placeholder 8"/>
          <p:cNvSpPr>
            <a:spLocks noGrp="1"/>
          </p:cNvSpPr>
          <p:nvPr>
            <p:ph type="body" sz="quarter" idx="13"/>
          </p:nvPr>
        </p:nvSpPr>
        <p:spPr>
          <a:xfrm>
            <a:off x="755576" y="3200400"/>
            <a:ext cx="1992928" cy="457200"/>
          </a:xfrm>
        </p:spPr>
        <p:txBody>
          <a:bodyPr>
            <a:normAutofit/>
          </a:bodyPr>
          <a:lstStyle/>
          <a:p>
            <a:r>
              <a:rPr lang="en-US" dirty="0" err="1">
                <a:latin typeface="Bahnschrift SemiLight Condensed" panose="020B0502040204020203" pitchFamily="34" charset="0"/>
              </a:rPr>
              <a:t>CIRI</a:t>
            </a:r>
            <a:r>
              <a:rPr lang="en-US" dirty="0">
                <a:latin typeface="Bahnschrift SemiLight Condensed" panose="020B0502040204020203" pitchFamily="34" charset="0"/>
              </a:rPr>
              <a:t> NEGATIF</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F1B12059-08F6-4580-9D5C-A527F55FDE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84053" y="3284984"/>
            <a:ext cx="3491879" cy="3585592"/>
          </a:xfrm>
          <a:prstGeom prst="rect">
            <a:avLst/>
          </a:prstGeom>
        </p:spPr>
      </p:pic>
      <p:sp>
        <p:nvSpPr>
          <p:cNvPr id="2" name="Text Placeholder 1">
            <a:extLst>
              <a:ext uri="{FF2B5EF4-FFF2-40B4-BE49-F238E27FC236}">
                <a16:creationId xmlns:a16="http://schemas.microsoft.com/office/drawing/2014/main" id="{D344AF84-20A7-4F94-920A-1ECDBB6C7529}"/>
              </a:ext>
            </a:extLst>
          </p:cNvPr>
          <p:cNvSpPr>
            <a:spLocks noGrp="1"/>
          </p:cNvSpPr>
          <p:nvPr>
            <p:ph type="body" sz="quarter" idx="10"/>
          </p:nvPr>
        </p:nvSpPr>
        <p:spPr>
          <a:xfrm>
            <a:off x="1979712" y="512394"/>
            <a:ext cx="3704341" cy="768085"/>
          </a:xfrm>
        </p:spPr>
        <p:txBody>
          <a:bodyPr/>
          <a:lstStyle/>
          <a:p>
            <a:r>
              <a:rPr lang="en-US" sz="1800" dirty="0">
                <a:solidFill>
                  <a:srgbClr val="FF0000"/>
                </a:solidFill>
                <a:highlight>
                  <a:srgbClr val="FFFF00"/>
                </a:highlight>
                <a:latin typeface="Bahnschrift SemiLight" panose="020B0502040204020203" pitchFamily="34" charset="0"/>
              </a:rPr>
              <a:t>HOW DO YOU VALUE YOURSELF?</a:t>
            </a:r>
            <a:endParaRPr lang="en-ID" sz="1800" dirty="0">
              <a:solidFill>
                <a:srgbClr val="FF0000"/>
              </a:solidFill>
              <a:highlight>
                <a:srgbClr val="FFFF00"/>
              </a:highlight>
              <a:latin typeface="Bahnschrift SemiLight" panose="020B0502040204020203" pitchFamily="34" charset="0"/>
            </a:endParaRPr>
          </a:p>
        </p:txBody>
      </p:sp>
      <p:pic>
        <p:nvPicPr>
          <p:cNvPr id="5" name="Picture 4">
            <a:extLst>
              <a:ext uri="{FF2B5EF4-FFF2-40B4-BE49-F238E27FC236}">
                <a16:creationId xmlns:a16="http://schemas.microsoft.com/office/drawing/2014/main" id="{AEC6C672-8479-428C-B25C-0150D6B1CF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84053" y="0"/>
            <a:ext cx="3491879" cy="3795291"/>
          </a:xfrm>
          <a:prstGeom prst="rect">
            <a:avLst/>
          </a:prstGeom>
        </p:spPr>
      </p:pic>
    </p:spTree>
    <p:extLst>
      <p:ext uri="{BB962C8B-B14F-4D97-AF65-F5344CB8AC3E}">
        <p14:creationId xmlns:p14="http://schemas.microsoft.com/office/powerpoint/2010/main" val="276091060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half" idx="1"/>
          </p:nvPr>
        </p:nvSpPr>
        <p:spPr>
          <a:xfrm>
            <a:off x="19756" y="1916832"/>
            <a:ext cx="9124243" cy="3312368"/>
          </a:xfrm>
          <a:solidFill>
            <a:schemeClr val="tx1"/>
          </a:solidFill>
        </p:spPr>
        <p:txBody>
          <a:bodyPr>
            <a:noAutofit/>
          </a:bodyPr>
          <a:lstStyle/>
          <a:p>
            <a:pPr algn="ctr"/>
            <a:endParaRPr lang="en-US" sz="3200" dirty="0">
              <a:solidFill>
                <a:schemeClr val="bg1"/>
              </a:solidFill>
            </a:endParaRPr>
          </a:p>
          <a:p>
            <a:pPr algn="ctr"/>
            <a:r>
              <a:rPr lang="en-US" sz="3200" dirty="0">
                <a:solidFill>
                  <a:schemeClr val="bg1"/>
                </a:solidFill>
              </a:rPr>
              <a:t>PERILAKU YANG SESUAI DENGAN APA YANG </a:t>
            </a:r>
          </a:p>
          <a:p>
            <a:pPr marL="0" indent="0" algn="ctr">
              <a:buNone/>
            </a:pPr>
            <a:r>
              <a:rPr lang="en-US" sz="3200" dirty="0">
                <a:solidFill>
                  <a:schemeClr val="bg1"/>
                </a:solidFill>
              </a:rPr>
              <a:t>DINILAINYA</a:t>
            </a:r>
          </a:p>
          <a:p>
            <a:pPr algn="ctr"/>
            <a:endParaRPr lang="en-US" sz="3200" dirty="0">
              <a:solidFill>
                <a:schemeClr val="bg1"/>
              </a:solidFill>
            </a:endParaRPr>
          </a:p>
          <a:p>
            <a:pPr algn="ctr"/>
            <a:r>
              <a:rPr lang="en-US" sz="3200" dirty="0" err="1">
                <a:solidFill>
                  <a:schemeClr val="bg1"/>
                </a:solidFill>
              </a:rPr>
              <a:t>MAMPU</a:t>
            </a:r>
            <a:r>
              <a:rPr lang="en-US" sz="3200" dirty="0">
                <a:solidFill>
                  <a:schemeClr val="bg1"/>
                </a:solidFill>
              </a:rPr>
              <a:t> </a:t>
            </a:r>
            <a:r>
              <a:rPr lang="en-US" sz="3200" dirty="0" err="1">
                <a:solidFill>
                  <a:schemeClr val="bg1"/>
                </a:solidFill>
              </a:rPr>
              <a:t>MENGHARGAI</a:t>
            </a:r>
            <a:r>
              <a:rPr lang="en-US" sz="3200" dirty="0">
                <a:solidFill>
                  <a:schemeClr val="bg1"/>
                </a:solidFill>
              </a:rPr>
              <a:t> ORANG LAIN</a:t>
            </a:r>
          </a:p>
          <a:p>
            <a:pPr algn="ctr"/>
            <a:endParaRPr lang="en-US" sz="3200" dirty="0">
              <a:solidFill>
                <a:schemeClr val="bg1"/>
              </a:solidFill>
            </a:endParaRPr>
          </a:p>
          <a:p>
            <a:pPr algn="ctr"/>
            <a:r>
              <a:rPr lang="en-US" sz="3200" dirty="0">
                <a:solidFill>
                  <a:schemeClr val="bg1"/>
                </a:solidFill>
              </a:rPr>
              <a:t>MEMILIKI PENGETAHUAN UNTUK MENJADI LEBIH </a:t>
            </a:r>
          </a:p>
          <a:p>
            <a:pPr marL="0" indent="0" algn="ctr">
              <a:buNone/>
            </a:pPr>
            <a:r>
              <a:rPr lang="en-US" sz="3200" dirty="0">
                <a:solidFill>
                  <a:schemeClr val="bg1"/>
                </a:solidFill>
              </a:rPr>
              <a:t>BAIK</a:t>
            </a:r>
          </a:p>
        </p:txBody>
      </p:sp>
      <p:sp>
        <p:nvSpPr>
          <p:cNvPr id="8" name="Title 7"/>
          <p:cNvSpPr>
            <a:spLocks noGrp="1"/>
          </p:cNvSpPr>
          <p:nvPr>
            <p:ph type="title"/>
          </p:nvPr>
        </p:nvSpPr>
        <p:spPr>
          <a:xfrm>
            <a:off x="0" y="473400"/>
            <a:ext cx="9144000" cy="639763"/>
          </a:xfrm>
        </p:spPr>
        <p:txBody>
          <a:bodyPr>
            <a:normAutofit/>
          </a:bodyPr>
          <a:lstStyle/>
          <a:p>
            <a:pPr algn="ctr">
              <a:buNone/>
            </a:pPr>
            <a:r>
              <a:rPr lang="en-US" sz="2800" dirty="0" err="1">
                <a:latin typeface="Arial Black" panose="020B0A04020102020204" pitchFamily="34" charset="0"/>
              </a:rPr>
              <a:t>Gunanya</a:t>
            </a:r>
            <a:r>
              <a:rPr lang="en-US" sz="2800" dirty="0">
                <a:latin typeface="Arial Black" panose="020B0A04020102020204" pitchFamily="34" charset="0"/>
              </a:rPr>
              <a:t> </a:t>
            </a:r>
            <a:r>
              <a:rPr lang="en-US" sz="2800" dirty="0" err="1">
                <a:latin typeface="Arial Black" panose="020B0A04020102020204" pitchFamily="34" charset="0"/>
              </a:rPr>
              <a:t>memahami</a:t>
            </a:r>
            <a:r>
              <a:rPr lang="en-US" sz="2800" dirty="0">
                <a:latin typeface="Arial Black" panose="020B0A04020102020204" pitchFamily="34" charset="0"/>
              </a:rPr>
              <a:t> KONSEP DIRI </a:t>
            </a:r>
            <a:r>
              <a:rPr lang="en-US" sz="2800" dirty="0" err="1">
                <a:latin typeface="Arial Black" panose="020B0A04020102020204" pitchFamily="34" charset="0"/>
              </a:rPr>
              <a:t>sendiri</a:t>
            </a:r>
            <a:endParaRPr lang="en-US" sz="2800" dirty="0">
              <a:latin typeface="Arial Black" panose="020B0A04020102020204" pitchFamily="34" charset="0"/>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62"/>
            <a:ext cx="8229600" cy="1399032"/>
          </a:xfrm>
        </p:spPr>
        <p:txBody>
          <a:bodyPr>
            <a:normAutofit/>
          </a:bodyPr>
          <a:lstStyle/>
          <a:p>
            <a:r>
              <a:rPr lang="id-ID" sz="2400" dirty="0"/>
              <a:t>Johari window (Josepf Luft &amp; Harry Ingham) </a:t>
            </a:r>
            <a:r>
              <a:rPr lang="id-ID" sz="2400" dirty="0">
                <a:sym typeface="Wingdings" pitchFamily="2" charset="2"/>
              </a:rPr>
              <a:t> hub</a:t>
            </a:r>
            <a:r>
              <a:rPr lang="en-US" sz="2400" dirty="0" err="1">
                <a:sym typeface="Wingdings" pitchFamily="2" charset="2"/>
              </a:rPr>
              <a:t>ungan</a:t>
            </a:r>
            <a:r>
              <a:rPr lang="id-ID" sz="2400" dirty="0">
                <a:sym typeface="Wingdings" pitchFamily="2" charset="2"/>
              </a:rPr>
              <a:t> antara konsep diri &amp; membuka diri</a:t>
            </a:r>
            <a:endParaRPr lang="id-ID" sz="2400" dirty="0"/>
          </a:p>
        </p:txBody>
      </p:sp>
      <p:graphicFrame>
        <p:nvGraphicFramePr>
          <p:cNvPr id="4" name="Content Placeholder 3"/>
          <p:cNvGraphicFramePr>
            <a:graphicFrameLocks noGrp="1"/>
          </p:cNvGraphicFramePr>
          <p:nvPr>
            <p:ph idx="1"/>
          </p:nvPr>
        </p:nvGraphicFramePr>
        <p:xfrm>
          <a:off x="428596" y="1571612"/>
          <a:ext cx="8229600" cy="1178727"/>
        </p:xfrm>
        <a:graphic>
          <a:graphicData uri="http://schemas.openxmlformats.org/drawingml/2006/table">
            <a:tbl>
              <a:tblPr firstRow="1" bandRow="1">
                <a:tableStyleId>{E8034E78-7F5D-4C2E-B375-FC64B27BC917}</a:tableStyleId>
              </a:tblPr>
              <a:tblGrid>
                <a:gridCol w="8229600">
                  <a:extLst>
                    <a:ext uri="{9D8B030D-6E8A-4147-A177-3AD203B41FA5}">
                      <a16:colId xmlns:a16="http://schemas.microsoft.com/office/drawing/2014/main" val="20000"/>
                    </a:ext>
                  </a:extLst>
                </a:gridCol>
              </a:tblGrid>
              <a:tr h="642942">
                <a:tc>
                  <a:txBody>
                    <a:bodyPr/>
                    <a:lstStyle/>
                    <a:p>
                      <a:r>
                        <a:rPr lang="id-ID" dirty="0"/>
                        <a:t>PUBLIK  (DIKETAHUI ORANG LAIN)</a:t>
                      </a:r>
                    </a:p>
                  </a:txBody>
                  <a:tcPr/>
                </a:tc>
                <a:extLst>
                  <a:ext uri="{0D108BD9-81ED-4DB2-BD59-A6C34878D82A}">
                    <a16:rowId xmlns:a16="http://schemas.microsoft.com/office/drawing/2014/main" val="10000"/>
                  </a:ext>
                </a:extLst>
              </a:tr>
              <a:tr h="535785">
                <a:tc>
                  <a:txBody>
                    <a:bodyPr/>
                    <a:lstStyle/>
                    <a:p>
                      <a:pPr algn="r"/>
                      <a:r>
                        <a:rPr lang="id-ID" dirty="0"/>
                        <a:t>PRIVAT</a:t>
                      </a:r>
                      <a:r>
                        <a:rPr lang="id-ID" baseline="0" dirty="0"/>
                        <a:t> (TIDAK DIKETAHUI ORANG LAIN)</a:t>
                      </a:r>
                      <a:endParaRPr lang="id-ID" dirty="0"/>
                    </a:p>
                  </a:txBody>
                  <a:tcPr/>
                </a:tc>
                <a:extLst>
                  <a:ext uri="{0D108BD9-81ED-4DB2-BD59-A6C34878D82A}">
                    <a16:rowId xmlns:a16="http://schemas.microsoft.com/office/drawing/2014/main" val="10001"/>
                  </a:ext>
                </a:extLst>
              </a:tr>
            </a:tbl>
          </a:graphicData>
        </a:graphic>
      </p:graphicFrame>
      <p:graphicFrame>
        <p:nvGraphicFramePr>
          <p:cNvPr id="5" name="Table 4"/>
          <p:cNvGraphicFramePr>
            <a:graphicFrameLocks noGrp="1"/>
          </p:cNvGraphicFramePr>
          <p:nvPr/>
        </p:nvGraphicFramePr>
        <p:xfrm>
          <a:off x="500034" y="3071810"/>
          <a:ext cx="8215370" cy="785818"/>
        </p:xfrm>
        <a:graphic>
          <a:graphicData uri="http://schemas.openxmlformats.org/drawingml/2006/table">
            <a:tbl>
              <a:tblPr firstRow="1" bandRow="1">
                <a:tableStyleId>{073A0DAA-6AF3-43AB-8588-CEC1D06C72B9}</a:tableStyleId>
              </a:tblPr>
              <a:tblGrid>
                <a:gridCol w="4107685">
                  <a:extLst>
                    <a:ext uri="{9D8B030D-6E8A-4147-A177-3AD203B41FA5}">
                      <a16:colId xmlns:a16="http://schemas.microsoft.com/office/drawing/2014/main" val="20000"/>
                    </a:ext>
                  </a:extLst>
                </a:gridCol>
                <a:gridCol w="4107685">
                  <a:extLst>
                    <a:ext uri="{9D8B030D-6E8A-4147-A177-3AD203B41FA5}">
                      <a16:colId xmlns:a16="http://schemas.microsoft.com/office/drawing/2014/main" val="20001"/>
                    </a:ext>
                  </a:extLst>
                </a:gridCol>
              </a:tblGrid>
              <a:tr h="785818">
                <a:tc>
                  <a:txBody>
                    <a:bodyPr/>
                    <a:lstStyle/>
                    <a:p>
                      <a:r>
                        <a:rPr lang="id-ID" dirty="0"/>
                        <a:t>DIRI  YANG</a:t>
                      </a:r>
                    </a:p>
                    <a:p>
                      <a:r>
                        <a:rPr lang="id-ID" dirty="0"/>
                        <a:t> KITA KETAHUI</a:t>
                      </a:r>
                    </a:p>
                  </a:txBody>
                  <a:tcPr/>
                </a:tc>
                <a:tc>
                  <a:txBody>
                    <a:bodyPr/>
                    <a:lstStyle/>
                    <a:p>
                      <a:r>
                        <a:rPr lang="id-ID" dirty="0"/>
                        <a:t>DIRI YANG</a:t>
                      </a:r>
                    </a:p>
                    <a:p>
                      <a:r>
                        <a:rPr lang="id-ID" dirty="0"/>
                        <a:t> TIDAK KITA</a:t>
                      </a:r>
                      <a:r>
                        <a:rPr lang="id-ID" baseline="0" dirty="0"/>
                        <a:t> KETAHUI</a:t>
                      </a:r>
                      <a:endParaRPr lang="id-ID" dirty="0"/>
                    </a:p>
                  </a:txBody>
                  <a:tcPr/>
                </a:tc>
                <a:extLst>
                  <a:ext uri="{0D108BD9-81ED-4DB2-BD59-A6C34878D82A}">
                    <a16:rowId xmlns:a16="http://schemas.microsoft.com/office/drawing/2014/main" val="10000"/>
                  </a:ext>
                </a:extLst>
              </a:tr>
            </a:tbl>
          </a:graphicData>
        </a:graphic>
      </p:graphicFrame>
      <p:graphicFrame>
        <p:nvGraphicFramePr>
          <p:cNvPr id="6" name="Table 5"/>
          <p:cNvGraphicFramePr>
            <a:graphicFrameLocks noGrp="1"/>
          </p:cNvGraphicFramePr>
          <p:nvPr/>
        </p:nvGraphicFramePr>
        <p:xfrm>
          <a:off x="642910" y="4429132"/>
          <a:ext cx="7786742" cy="2071701"/>
        </p:xfrm>
        <a:graphic>
          <a:graphicData uri="http://schemas.openxmlformats.org/drawingml/2006/table">
            <a:tbl>
              <a:tblPr firstRow="1" bandRow="1">
                <a:tableStyleId>{073A0DAA-6AF3-43AB-8588-CEC1D06C72B9}</a:tableStyleId>
              </a:tblPr>
              <a:tblGrid>
                <a:gridCol w="3893371">
                  <a:extLst>
                    <a:ext uri="{9D8B030D-6E8A-4147-A177-3AD203B41FA5}">
                      <a16:colId xmlns:a16="http://schemas.microsoft.com/office/drawing/2014/main" val="20000"/>
                    </a:ext>
                  </a:extLst>
                </a:gridCol>
                <a:gridCol w="3893371">
                  <a:extLst>
                    <a:ext uri="{9D8B030D-6E8A-4147-A177-3AD203B41FA5}">
                      <a16:colId xmlns:a16="http://schemas.microsoft.com/office/drawing/2014/main" val="20001"/>
                    </a:ext>
                  </a:extLst>
                </a:gridCol>
              </a:tblGrid>
              <a:tr h="690567">
                <a:tc>
                  <a:txBody>
                    <a:bodyPr/>
                    <a:lstStyle/>
                    <a:p>
                      <a:r>
                        <a:rPr lang="id-ID" dirty="0"/>
                        <a:t>KITA KETAHUI</a:t>
                      </a:r>
                    </a:p>
                  </a:txBody>
                  <a:tcPr/>
                </a:tc>
                <a:tc>
                  <a:txBody>
                    <a:bodyPr/>
                    <a:lstStyle/>
                    <a:p>
                      <a:r>
                        <a:rPr lang="id-ID" dirty="0"/>
                        <a:t>TIDAK KITA KETAHUI</a:t>
                      </a:r>
                    </a:p>
                  </a:txBody>
                  <a:tcPr/>
                </a:tc>
                <a:extLst>
                  <a:ext uri="{0D108BD9-81ED-4DB2-BD59-A6C34878D82A}">
                    <a16:rowId xmlns:a16="http://schemas.microsoft.com/office/drawing/2014/main" val="10000"/>
                  </a:ext>
                </a:extLst>
              </a:tr>
              <a:tr h="690567">
                <a:tc>
                  <a:txBody>
                    <a:bodyPr/>
                    <a:lstStyle/>
                    <a:p>
                      <a:r>
                        <a:rPr lang="id-ID" dirty="0"/>
                        <a:t>TERBUKA (OPEN)</a:t>
                      </a:r>
                    </a:p>
                  </a:txBody>
                  <a:tcPr/>
                </a:tc>
                <a:tc>
                  <a:txBody>
                    <a:bodyPr/>
                    <a:lstStyle/>
                    <a:p>
                      <a:r>
                        <a:rPr lang="id-ID" dirty="0"/>
                        <a:t>BUTA (BLIND)</a:t>
                      </a:r>
                    </a:p>
                  </a:txBody>
                  <a:tcPr/>
                </a:tc>
                <a:extLst>
                  <a:ext uri="{0D108BD9-81ED-4DB2-BD59-A6C34878D82A}">
                    <a16:rowId xmlns:a16="http://schemas.microsoft.com/office/drawing/2014/main" val="10001"/>
                  </a:ext>
                </a:extLst>
              </a:tr>
              <a:tr h="690567">
                <a:tc>
                  <a:txBody>
                    <a:bodyPr/>
                    <a:lstStyle/>
                    <a:p>
                      <a:r>
                        <a:rPr lang="id-ID" dirty="0"/>
                        <a:t>TERSEMBUNYI</a:t>
                      </a:r>
                    </a:p>
                  </a:txBody>
                  <a:tcPr/>
                </a:tc>
                <a:tc>
                  <a:txBody>
                    <a:bodyPr/>
                    <a:lstStyle/>
                    <a:p>
                      <a:r>
                        <a:rPr lang="id-ID" dirty="0"/>
                        <a:t>TIDAK DIKENAL (UNKNOWN)</a:t>
                      </a:r>
                    </a:p>
                  </a:txBody>
                  <a:tcPr/>
                </a:tc>
                <a:extLst>
                  <a:ext uri="{0D108BD9-81ED-4DB2-BD59-A6C34878D82A}">
                    <a16:rowId xmlns:a16="http://schemas.microsoft.com/office/drawing/2014/main" val="10002"/>
                  </a:ext>
                </a:extLst>
              </a:tr>
            </a:tbl>
          </a:graphicData>
        </a:graphic>
      </p:graphicFrame>
      <p:sp>
        <p:nvSpPr>
          <p:cNvPr id="8" name="TextBox 7"/>
          <p:cNvSpPr txBox="1"/>
          <p:nvPr/>
        </p:nvSpPr>
        <p:spPr>
          <a:xfrm>
            <a:off x="8358214" y="5214950"/>
            <a:ext cx="912429" cy="369332"/>
          </a:xfrm>
          <a:prstGeom prst="rect">
            <a:avLst/>
          </a:prstGeom>
          <a:noFill/>
        </p:spPr>
        <p:txBody>
          <a:bodyPr wrap="none" rtlCol="0">
            <a:spAutoFit/>
          </a:bodyPr>
          <a:lstStyle/>
          <a:p>
            <a:r>
              <a:rPr lang="id-ID" dirty="0"/>
              <a:t>Publik </a:t>
            </a:r>
          </a:p>
        </p:txBody>
      </p:sp>
      <p:sp>
        <p:nvSpPr>
          <p:cNvPr id="9" name="TextBox 8"/>
          <p:cNvSpPr txBox="1"/>
          <p:nvPr/>
        </p:nvSpPr>
        <p:spPr>
          <a:xfrm>
            <a:off x="8358214" y="5929330"/>
            <a:ext cx="885179" cy="369332"/>
          </a:xfrm>
          <a:prstGeom prst="rect">
            <a:avLst/>
          </a:prstGeom>
          <a:noFill/>
        </p:spPr>
        <p:txBody>
          <a:bodyPr wrap="none" rtlCol="0">
            <a:spAutoFit/>
          </a:bodyPr>
          <a:lstStyle/>
          <a:p>
            <a:r>
              <a:rPr lang="id-ID" dirty="0"/>
              <a:t>Privat </a:t>
            </a:r>
          </a:p>
        </p:txBody>
      </p:sp>
    </p:spTree>
  </p:cSld>
  <p:clrMapOvr>
    <a:masterClrMapping/>
  </p:clrMapOvr>
  <p:transition>
    <p:wheel spokes="8"/>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256132"/>
          </a:xfrm>
        </p:spPr>
        <p:txBody>
          <a:bodyPr>
            <a:normAutofit/>
          </a:bodyPr>
          <a:lstStyle/>
          <a:p>
            <a:r>
              <a:rPr lang="id-ID" sz="3200" dirty="0">
                <a:solidFill>
                  <a:schemeClr val="bg1"/>
                </a:solidFill>
                <a:effectLst/>
                <a:latin typeface="Aharoni" pitchFamily="2" charset="-79"/>
                <a:cs typeface="Aharoni" pitchFamily="2" charset="-79"/>
              </a:rPr>
              <a:t>Atraksi interpersonal dan faktor2 pengaruhnya</a:t>
            </a:r>
          </a:p>
        </p:txBody>
      </p:sp>
      <p:sp>
        <p:nvSpPr>
          <p:cNvPr id="3" name="Content Placeholder 2"/>
          <p:cNvSpPr>
            <a:spLocks noGrp="1"/>
          </p:cNvSpPr>
          <p:nvPr>
            <p:ph idx="1"/>
          </p:nvPr>
        </p:nvSpPr>
        <p:spPr>
          <a:xfrm>
            <a:off x="457200" y="980728"/>
            <a:ext cx="8229600" cy="5474080"/>
          </a:xfrm>
        </p:spPr>
        <p:txBody>
          <a:bodyPr>
            <a:normAutofit/>
          </a:bodyPr>
          <a:lstStyle/>
          <a:p>
            <a:r>
              <a:rPr lang="id-ID" sz="2000" dirty="0"/>
              <a:t>“Daya tarik, sikap, &amp; perilaku positif seseorang dan kesukaan kita thd org lain”</a:t>
            </a:r>
          </a:p>
          <a:p>
            <a:endParaRPr lang="id-ID" sz="2000" dirty="0"/>
          </a:p>
          <a:p>
            <a:r>
              <a:rPr lang="id-ID" sz="2000" dirty="0">
                <a:solidFill>
                  <a:schemeClr val="accent6">
                    <a:lumMod val="50000"/>
                  </a:schemeClr>
                </a:solidFill>
              </a:rPr>
              <a:t>Faktor personal yg berpengaruh</a:t>
            </a:r>
            <a:r>
              <a:rPr lang="id-ID" sz="2000" dirty="0">
                <a:solidFill>
                  <a:srgbClr val="FFFF00"/>
                </a:solidFill>
              </a:rPr>
              <a:t>:</a:t>
            </a:r>
          </a:p>
          <a:p>
            <a:pPr>
              <a:buFont typeface="Wingdings" panose="05000000000000000000" pitchFamily="2" charset="2"/>
              <a:buChar char="ü"/>
            </a:pPr>
            <a:r>
              <a:rPr lang="id-ID" sz="2000" dirty="0"/>
              <a:t>kesamaan karakteristik personal</a:t>
            </a:r>
          </a:p>
          <a:p>
            <a:pPr>
              <a:buFont typeface="Wingdings" panose="05000000000000000000" pitchFamily="2" charset="2"/>
              <a:buChar char="ü"/>
            </a:pPr>
            <a:r>
              <a:rPr lang="id-ID" sz="2000" dirty="0"/>
              <a:t>tekanan emosional (STRESS) </a:t>
            </a:r>
            <a:r>
              <a:rPr lang="id-ID" sz="2000" dirty="0">
                <a:sym typeface="Wingdings" pitchFamily="2" charset="2"/>
              </a:rPr>
              <a:t> ketika cemas kita butuh kehadiran org lain</a:t>
            </a:r>
            <a:endParaRPr lang="id-ID" sz="2000" dirty="0"/>
          </a:p>
          <a:p>
            <a:pPr>
              <a:buFont typeface="Wingdings" panose="05000000000000000000" pitchFamily="2" charset="2"/>
              <a:buChar char="ü"/>
            </a:pPr>
            <a:r>
              <a:rPr lang="id-ID" sz="2000" dirty="0"/>
              <a:t>harga diri yg rendah. Org yang rendah diri cenderung cepat suka dengan org lain</a:t>
            </a:r>
          </a:p>
          <a:p>
            <a:pPr>
              <a:buFont typeface="Wingdings" panose="05000000000000000000" pitchFamily="2" charset="2"/>
              <a:buChar char="ü"/>
            </a:pPr>
            <a:r>
              <a:rPr lang="id-ID" sz="2000" dirty="0"/>
              <a:t>isolasi sosial </a:t>
            </a:r>
            <a:r>
              <a:rPr lang="id-ID" sz="2000" dirty="0">
                <a:sym typeface="Wingdings" pitchFamily="2" charset="2"/>
              </a:rPr>
              <a:t> org yg terisolasi cenderung menyukai kehadiran orang lain. </a:t>
            </a:r>
          </a:p>
          <a:p>
            <a:pPr>
              <a:buFont typeface="Wingdings" panose="05000000000000000000" pitchFamily="2" charset="2"/>
              <a:buChar char="ü"/>
            </a:pPr>
            <a:endParaRPr lang="id-ID" sz="2000" dirty="0">
              <a:sym typeface="Wingdings" pitchFamily="2" charset="2"/>
            </a:endParaRPr>
          </a:p>
          <a:p>
            <a:pPr>
              <a:buNone/>
            </a:pPr>
            <a:r>
              <a:rPr lang="id-ID" sz="2000" dirty="0">
                <a:sym typeface="Wingdings" pitchFamily="2" charset="2"/>
              </a:rPr>
              <a:t>Teori konsistensi kognitif (Fritz Heider): manusia selalu berupaya mencapai konsistensi dalam sikap dan perilaku.  “ kita cenderung menyukai orang, kita ingin mereka memilih sikap yang sama dengan kita, dan sebaliknya. Kita resah apabila orang yang kita sukai menyukai apa yang kita benci”</a:t>
            </a:r>
            <a:endParaRPr lang="id-ID" sz="2000" dirty="0"/>
          </a:p>
        </p:txBody>
      </p:sp>
    </p:spTree>
  </p:cSld>
  <p:clrMapOvr>
    <a:masterClrMapping/>
  </p:clrMapOvr>
  <p:transition>
    <p:wheel spokes="8"/>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169080"/>
          </a:xfrm>
        </p:spPr>
        <p:txBody>
          <a:bodyPr>
            <a:normAutofit/>
          </a:bodyPr>
          <a:lstStyle/>
          <a:p>
            <a:r>
              <a:rPr lang="id-ID" sz="2400" dirty="0">
                <a:solidFill>
                  <a:schemeClr val="accent6">
                    <a:lumMod val="50000"/>
                  </a:schemeClr>
                </a:solidFill>
              </a:rPr>
              <a:t>Faktor situasional yg berpengaruh thd atraksi interpersonal:</a:t>
            </a:r>
          </a:p>
          <a:p>
            <a:pPr>
              <a:buFont typeface="Wingdings" pitchFamily="2" charset="2"/>
              <a:buChar char="ü"/>
            </a:pPr>
            <a:r>
              <a:rPr lang="id-ID" sz="2400" dirty="0"/>
              <a:t>	daya tarik fisik</a:t>
            </a:r>
          </a:p>
          <a:p>
            <a:pPr>
              <a:buFont typeface="Wingdings" pitchFamily="2" charset="2"/>
              <a:buChar char="ü"/>
            </a:pPr>
            <a:r>
              <a:rPr lang="id-ID" sz="2400" dirty="0"/>
              <a:t>	ganjaran (reward)</a:t>
            </a:r>
          </a:p>
          <a:p>
            <a:pPr>
              <a:buFont typeface="Wingdings" pitchFamily="2" charset="2"/>
              <a:buChar char="ü"/>
            </a:pPr>
            <a:r>
              <a:rPr lang="id-ID" sz="2400" dirty="0"/>
              <a:t>	familiarity </a:t>
            </a:r>
          </a:p>
          <a:p>
            <a:pPr>
              <a:buFont typeface="Wingdings" pitchFamily="2" charset="2"/>
              <a:buChar char="ü"/>
            </a:pPr>
            <a:r>
              <a:rPr lang="id-ID" sz="2400" dirty="0"/>
              <a:t>	kedekatan (proximity)</a:t>
            </a:r>
          </a:p>
          <a:p>
            <a:pPr>
              <a:buFont typeface="Wingdings" pitchFamily="2" charset="2"/>
              <a:buChar char="ü"/>
            </a:pPr>
            <a:r>
              <a:rPr lang="id-ID" sz="2400" dirty="0"/>
              <a:t>	kemampuan (competence) </a:t>
            </a:r>
            <a:r>
              <a:rPr lang="id-ID" sz="2400" dirty="0">
                <a:sym typeface="Wingdings" pitchFamily="2" charset="2"/>
              </a:rPr>
              <a:t> tendensi menyukai org yang punya kemampuan lebih drpd kita</a:t>
            </a:r>
            <a:endParaRPr lang="id-ID" sz="2400" dirty="0"/>
          </a:p>
          <a:p>
            <a:pPr>
              <a:buNone/>
            </a:pPr>
            <a:endParaRPr lang="id-ID" sz="2400" dirty="0"/>
          </a:p>
        </p:txBody>
      </p:sp>
    </p:spTree>
  </p:cSld>
  <p:clrMapOvr>
    <a:masterClrMapping/>
  </p:clrMapOvr>
  <p:transition>
    <p:wheel spokes="8"/>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3200" dirty="0"/>
              <a:t>Pengaruh Atraksi Interpersonal thd KIP</a:t>
            </a:r>
          </a:p>
        </p:txBody>
      </p:sp>
      <p:sp>
        <p:nvSpPr>
          <p:cNvPr id="3" name="Content Placeholder 2"/>
          <p:cNvSpPr>
            <a:spLocks noGrp="1"/>
          </p:cNvSpPr>
          <p:nvPr>
            <p:ph idx="1"/>
          </p:nvPr>
        </p:nvSpPr>
        <p:spPr/>
        <p:txBody>
          <a:bodyPr>
            <a:normAutofit/>
          </a:bodyPr>
          <a:lstStyle/>
          <a:p>
            <a:r>
              <a:rPr lang="id-ID" sz="2400" dirty="0"/>
              <a:t>Penafsiran pesan &amp; penilaian</a:t>
            </a:r>
          </a:p>
          <a:p>
            <a:pPr>
              <a:buNone/>
            </a:pPr>
            <a:r>
              <a:rPr lang="id-ID" sz="2400" dirty="0"/>
              <a:t>	kita menafsirkan pesan berdasarkan hubungan personal/emosional dan cenderung memberikan penilaian positif apabila kita menyukai lawan bicara.  </a:t>
            </a:r>
          </a:p>
          <a:p>
            <a:r>
              <a:rPr lang="id-ID" sz="2400" dirty="0"/>
              <a:t>Efektivitas komunikasi</a:t>
            </a:r>
          </a:p>
          <a:p>
            <a:pPr>
              <a:buNone/>
            </a:pPr>
            <a:r>
              <a:rPr lang="id-ID" sz="2400" dirty="0"/>
              <a:t>	komunikasi semakin efektif kalau para komunikan saling menyukai dan senang dengan proses komunikasi yg terjadi</a:t>
            </a:r>
          </a:p>
          <a:p>
            <a:pPr>
              <a:buNone/>
            </a:pPr>
            <a:endParaRPr lang="id-ID" sz="2400" dirty="0"/>
          </a:p>
        </p:txBody>
      </p:sp>
    </p:spTree>
  </p:cSld>
  <p:clrMapOvr>
    <a:masterClrMapping/>
  </p:clrMapOvr>
  <p:transition>
    <p:wheel spokes="8"/>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2800" dirty="0"/>
              <a:t>Hubungan Interpersonal (HI)</a:t>
            </a:r>
          </a:p>
        </p:txBody>
      </p:sp>
      <p:sp>
        <p:nvSpPr>
          <p:cNvPr id="3" name="Content Placeholder 2"/>
          <p:cNvSpPr>
            <a:spLocks noGrp="1"/>
          </p:cNvSpPr>
          <p:nvPr>
            <p:ph idx="1"/>
          </p:nvPr>
        </p:nvSpPr>
        <p:spPr/>
        <p:txBody>
          <a:bodyPr>
            <a:normAutofit/>
          </a:bodyPr>
          <a:lstStyle/>
          <a:p>
            <a:r>
              <a:rPr lang="id-ID" sz="2400" dirty="0"/>
              <a:t>Dalam komunikasi yg penting bukan hanya isi (content)  tapi juga hubungan (relationship)</a:t>
            </a:r>
          </a:p>
          <a:p>
            <a:endParaRPr lang="id-ID" sz="2400" dirty="0"/>
          </a:p>
          <a:p>
            <a:endParaRPr lang="id-ID" sz="2400" dirty="0"/>
          </a:p>
          <a:p>
            <a:r>
              <a:rPr lang="id-ID" sz="2400" dirty="0"/>
              <a:t>Teori pertukaran sosial </a:t>
            </a:r>
            <a:r>
              <a:rPr lang="id-ID" sz="2400" dirty="0">
                <a:sym typeface="Wingdings" pitchFamily="2" charset="2"/>
              </a:rPr>
              <a:t> HI sbg transaksi dagang. Orang scr sukarela masuk &amp; tinggal dalam HI selama hub tsb ckp memuaskan ditinjau dari ganjaran, laba, biaya, tingkat perbandingan.  </a:t>
            </a:r>
            <a:endParaRPr lang="id-ID" sz="2400" dirty="0"/>
          </a:p>
          <a:p>
            <a:pPr>
              <a:buNone/>
            </a:pPr>
            <a:endParaRPr lang="id-ID" sz="2400" dirty="0"/>
          </a:p>
          <a:p>
            <a:pPr>
              <a:buNone/>
            </a:pPr>
            <a:endParaRPr lang="id-ID" sz="2400" dirty="0"/>
          </a:p>
          <a:p>
            <a:endParaRPr lang="id-ID" sz="2400" dirty="0"/>
          </a:p>
        </p:txBody>
      </p:sp>
    </p:spTree>
  </p:cSld>
  <p:clrMapOvr>
    <a:masterClrMapping/>
  </p:clrMapOvr>
  <p:transition>
    <p:wheel spokes="8"/>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169080"/>
          </a:xfrm>
        </p:spPr>
        <p:txBody>
          <a:bodyPr/>
          <a:lstStyle/>
          <a:p>
            <a:r>
              <a:rPr lang="id-ID" dirty="0"/>
              <a:t>Model peranan </a:t>
            </a:r>
            <a:r>
              <a:rPr lang="id-ID" dirty="0">
                <a:sym typeface="Wingdings" pitchFamily="2" charset="2"/>
              </a:rPr>
              <a:t> HI bagai panggung sandiwara. Individu memainkan peran sesuai skrip yg dibuat msy. </a:t>
            </a:r>
          </a:p>
          <a:p>
            <a:pPr>
              <a:buNone/>
            </a:pPr>
            <a:r>
              <a:rPr lang="id-ID" dirty="0">
                <a:sym typeface="Wingdings" pitchFamily="2" charset="2"/>
              </a:rPr>
              <a:t>HI baik apabila individu bertindak sesuai harapan peranan, tuntutan peranan, punya keterampilan peranan, terhindar dr konflik dan kerancuan peranan. </a:t>
            </a:r>
            <a:endParaRPr lang="id-ID" dirty="0"/>
          </a:p>
          <a:p>
            <a:endParaRPr lang="id-ID" dirty="0"/>
          </a:p>
        </p:txBody>
      </p:sp>
    </p:spTree>
  </p:cSld>
  <p:clrMapOvr>
    <a:masterClrMapping/>
  </p:clrMapOvr>
  <p:transition>
    <p:wheel spokes="8"/>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6026204"/>
          </a:xfrm>
        </p:spPr>
        <p:txBody>
          <a:bodyPr/>
          <a:lstStyle/>
          <a:p>
            <a:r>
              <a:rPr lang="id-ID" dirty="0"/>
              <a:t>Model permainan</a:t>
            </a:r>
          </a:p>
          <a:p>
            <a:r>
              <a:rPr lang="id-ID" dirty="0"/>
              <a:t>Model interaksional</a:t>
            </a:r>
          </a:p>
          <a:p>
            <a:pPr>
              <a:buNone/>
            </a:pPr>
            <a:r>
              <a:rPr lang="id-ID" dirty="0"/>
              <a:t>(baca buku psikom prof jalaluddin rakhmat)</a:t>
            </a:r>
          </a:p>
          <a:p>
            <a:endParaRPr lang="id-ID" dirty="0"/>
          </a:p>
        </p:txBody>
      </p:sp>
    </p:spTree>
  </p:cSld>
  <p:clrMapOvr>
    <a:masterClrMapping/>
  </p:clrMapOvr>
  <p:transition>
    <p:wheel spokes="8"/>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Tahapan hub interpersonal</a:t>
            </a:r>
          </a:p>
        </p:txBody>
      </p:sp>
      <p:sp>
        <p:nvSpPr>
          <p:cNvPr id="3" name="Content Placeholder 2"/>
          <p:cNvSpPr>
            <a:spLocks noGrp="1"/>
          </p:cNvSpPr>
          <p:nvPr>
            <p:ph idx="1"/>
          </p:nvPr>
        </p:nvSpPr>
        <p:spPr/>
        <p:txBody>
          <a:bodyPr>
            <a:normAutofit lnSpcReduction="10000"/>
          </a:bodyPr>
          <a:lstStyle/>
          <a:p>
            <a:r>
              <a:rPr lang="id-ID" sz="2000" dirty="0"/>
              <a:t>Pembentukan hubungan interpersonal (acquaintance process):</a:t>
            </a:r>
          </a:p>
          <a:p>
            <a:pPr>
              <a:buNone/>
            </a:pPr>
            <a:r>
              <a:rPr lang="id-ID" sz="2000" dirty="0"/>
              <a:t>	initial contact phase </a:t>
            </a:r>
            <a:r>
              <a:rPr lang="id-ID" sz="2000" dirty="0">
                <a:sym typeface="Wingdings" pitchFamily="2" charset="2"/>
              </a:rPr>
              <a:t> reciprocal scanning  impression building phase  move on or  cut off</a:t>
            </a:r>
            <a:endParaRPr lang="id-ID" sz="2000" dirty="0"/>
          </a:p>
          <a:p>
            <a:pPr>
              <a:buNone/>
            </a:pPr>
            <a:endParaRPr lang="id-ID" sz="2000" dirty="0"/>
          </a:p>
          <a:p>
            <a:r>
              <a:rPr lang="id-ID" sz="2000" dirty="0"/>
              <a:t>Peneguhan hubungan interpersonal (dipengaruhi oleh faktor  keakraban, kontrol, respon tepat, emosional tepat)</a:t>
            </a:r>
          </a:p>
          <a:p>
            <a:endParaRPr lang="id-ID" sz="2000" dirty="0"/>
          </a:p>
          <a:p>
            <a:r>
              <a:rPr lang="id-ID" sz="2000" dirty="0"/>
              <a:t>Respon konfirmasi dan respon diskonfirmasi </a:t>
            </a:r>
          </a:p>
          <a:p>
            <a:endParaRPr lang="id-ID" sz="2000" dirty="0"/>
          </a:p>
          <a:p>
            <a:r>
              <a:rPr lang="id-ID" sz="2000" dirty="0"/>
              <a:t>Pemutusan hubungan interpersonal</a:t>
            </a:r>
          </a:p>
          <a:p>
            <a:pPr>
              <a:buNone/>
            </a:pPr>
            <a:r>
              <a:rPr lang="id-ID" sz="2000" dirty="0"/>
              <a:t>	hubungan interpersonal bisa putus karena adanya konflik. 5 sumber konflik (Nye, 1973) (1) kompetisi, (2) dominasi, (3) kegagalan, (4) provokasi, (5) perbedaan nilai</a:t>
            </a:r>
          </a:p>
          <a:p>
            <a:pPr>
              <a:buNone/>
            </a:pPr>
            <a:endParaRPr lang="id-ID" sz="2000" dirty="0"/>
          </a:p>
        </p:txBody>
      </p:sp>
    </p:spTree>
  </p:cSld>
  <p:clrMapOvr>
    <a:masterClrMapping/>
  </p:clrMapOvr>
  <p:transition>
    <p:wheel spokes="8"/>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Faktor yang menumbuhkan HIP dalam KIP</a:t>
            </a:r>
          </a:p>
        </p:txBody>
      </p:sp>
      <p:sp>
        <p:nvSpPr>
          <p:cNvPr id="3" name="Content Placeholder 2"/>
          <p:cNvSpPr>
            <a:spLocks noGrp="1"/>
          </p:cNvSpPr>
          <p:nvPr>
            <p:ph idx="1"/>
          </p:nvPr>
        </p:nvSpPr>
        <p:spPr/>
        <p:txBody>
          <a:bodyPr>
            <a:normAutofit/>
          </a:bodyPr>
          <a:lstStyle/>
          <a:p>
            <a:r>
              <a:rPr lang="id-ID" sz="2000" dirty="0"/>
              <a:t>Percaya (trust)</a:t>
            </a:r>
          </a:p>
          <a:p>
            <a:pPr>
              <a:buNone/>
            </a:pPr>
            <a:r>
              <a:rPr lang="id-ID" sz="2000" dirty="0"/>
              <a:t>	-karakteristik dan maksud org lain (menerima, empati, kejujuran)</a:t>
            </a:r>
          </a:p>
          <a:p>
            <a:pPr>
              <a:buNone/>
            </a:pPr>
            <a:r>
              <a:rPr lang="id-ID" sz="2000" dirty="0"/>
              <a:t>	-hubungan kekuasaan</a:t>
            </a:r>
          </a:p>
          <a:p>
            <a:pPr>
              <a:buNone/>
            </a:pPr>
            <a:r>
              <a:rPr lang="id-ID" sz="2000" dirty="0"/>
              <a:t>	-sifat/ kualitas komunikasi</a:t>
            </a:r>
          </a:p>
          <a:p>
            <a:pPr>
              <a:buNone/>
            </a:pPr>
            <a:endParaRPr lang="id-ID" sz="2000" dirty="0"/>
          </a:p>
          <a:p>
            <a:r>
              <a:rPr lang="id-ID" sz="2000" dirty="0"/>
              <a:t>Sikap suportif </a:t>
            </a:r>
          </a:p>
          <a:p>
            <a:pPr>
              <a:buNone/>
            </a:pPr>
            <a:r>
              <a:rPr lang="id-ID" sz="2000" dirty="0"/>
              <a:t>	-sikap yg mereduksi sikap defensif (tidak menerima, tidak  empati, tidak jujur)</a:t>
            </a:r>
          </a:p>
          <a:p>
            <a:pPr>
              <a:buNone/>
            </a:pPr>
            <a:r>
              <a:rPr lang="id-ID" sz="2000" dirty="0"/>
              <a:t>	-sikap defensif terjadi krn faktor personal (kecemasan, pengalaman dll) dan juga faktor situasional</a:t>
            </a:r>
          </a:p>
          <a:p>
            <a:r>
              <a:rPr lang="id-ID" sz="2000" dirty="0"/>
              <a:t>Sikap terbuka </a:t>
            </a:r>
          </a:p>
        </p:txBody>
      </p:sp>
    </p:spTree>
  </p:cSld>
  <p:clrMapOvr>
    <a:masterClrMapping/>
  </p:clrMapOvr>
  <p:transition>
    <p:wheel spokes="8"/>
  </p:transition>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55576" y="2564904"/>
            <a:ext cx="7886700" cy="1325563"/>
          </a:xfrm>
          <a:solidFill>
            <a:schemeClr val="tx1"/>
          </a:solidFill>
        </p:spPr>
        <p:txBody>
          <a:bodyPr>
            <a:normAutofit/>
          </a:bodyPr>
          <a:lstStyle/>
          <a:p>
            <a:pPr algn="ctr"/>
            <a:r>
              <a:rPr lang="id-ID" sz="2800" dirty="0">
                <a:solidFill>
                  <a:schemeClr val="bg1"/>
                </a:solidFill>
                <a:latin typeface="Arial Black" panose="020B0A04020102020204" pitchFamily="34" charset="0"/>
              </a:rPr>
              <a:t>SISTEM KOMUNIKASI KELOMPOK</a:t>
            </a:r>
          </a:p>
        </p:txBody>
      </p:sp>
    </p:spTree>
  </p:cSld>
  <p:clrMapOvr>
    <a:masterClrMapping/>
  </p:clrMapOvr>
  <p:transition>
    <p:wheel spokes="8"/>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Klasifikasi kelompok</a:t>
            </a:r>
          </a:p>
        </p:txBody>
      </p:sp>
      <p:sp>
        <p:nvSpPr>
          <p:cNvPr id="3" name="Content Placeholder 2"/>
          <p:cNvSpPr>
            <a:spLocks noGrp="1"/>
          </p:cNvSpPr>
          <p:nvPr>
            <p:ph idx="1"/>
          </p:nvPr>
        </p:nvSpPr>
        <p:spPr/>
        <p:txBody>
          <a:bodyPr/>
          <a:lstStyle/>
          <a:p>
            <a:r>
              <a:rPr lang="id-ID" dirty="0"/>
              <a:t>Kelompok primer vs sekunder</a:t>
            </a:r>
          </a:p>
          <a:p>
            <a:r>
              <a:rPr lang="id-ID" dirty="0"/>
              <a:t>Ingroup vs outgroup</a:t>
            </a:r>
          </a:p>
          <a:p>
            <a:r>
              <a:rPr lang="id-ID" dirty="0"/>
              <a:t>Kelompok keanggotaan vs kelompok rujukan</a:t>
            </a:r>
          </a:p>
          <a:p>
            <a:r>
              <a:rPr lang="id-ID" dirty="0"/>
              <a:t>Kelompok deskriptif vs kelompok preskriptif</a:t>
            </a:r>
          </a:p>
        </p:txBody>
      </p:sp>
    </p:spTree>
  </p:cSld>
  <p:clrMapOvr>
    <a:masterClrMapping/>
  </p:clrMapOvr>
  <p:transition>
    <p:wheel spokes="8"/>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Pengaruh kelompok pd perilaku komunikasi</a:t>
            </a:r>
          </a:p>
        </p:txBody>
      </p:sp>
      <p:sp>
        <p:nvSpPr>
          <p:cNvPr id="3" name="Content Placeholder 2"/>
          <p:cNvSpPr>
            <a:spLocks noGrp="1"/>
          </p:cNvSpPr>
          <p:nvPr>
            <p:ph idx="1"/>
          </p:nvPr>
        </p:nvSpPr>
        <p:spPr/>
        <p:txBody>
          <a:bodyPr>
            <a:normAutofit fontScale="92500" lnSpcReduction="20000"/>
          </a:bodyPr>
          <a:lstStyle/>
          <a:p>
            <a:pPr>
              <a:buNone/>
            </a:pPr>
            <a:r>
              <a:rPr lang="id-ID" dirty="0"/>
              <a:t>Perilaku Komunikasi kita dapat terbentuk oleh pengaruh atau reaksi kelompok.</a:t>
            </a:r>
          </a:p>
          <a:p>
            <a:pPr>
              <a:buNone/>
            </a:pPr>
            <a:r>
              <a:rPr lang="id-ID" dirty="0"/>
              <a:t>Perubahan perilaku individu terjadi karena pengaruh sosial (social influence)</a:t>
            </a:r>
          </a:p>
          <a:p>
            <a:endParaRPr lang="id-ID" dirty="0"/>
          </a:p>
          <a:p>
            <a:r>
              <a:rPr lang="id-ID" dirty="0"/>
              <a:t>Konformitas (conformity): perubahan perilaku atau kepercayaan menuju norma klp sbg akibat tekanan klp. </a:t>
            </a:r>
          </a:p>
          <a:p>
            <a:pPr>
              <a:buNone/>
            </a:pPr>
            <a:endParaRPr lang="id-ID" dirty="0"/>
          </a:p>
          <a:p>
            <a:r>
              <a:rPr lang="id-ID" dirty="0"/>
              <a:t>Fasilitasi sosial</a:t>
            </a:r>
          </a:p>
          <a:p>
            <a:pPr>
              <a:buNone/>
            </a:pPr>
            <a:endParaRPr lang="id-ID" dirty="0"/>
          </a:p>
          <a:p>
            <a:r>
              <a:rPr lang="id-ID" dirty="0"/>
              <a:t>Polarisasi</a:t>
            </a:r>
          </a:p>
          <a:p>
            <a:pPr>
              <a:buNone/>
            </a:pPr>
            <a:endParaRPr lang="id-ID" dirty="0"/>
          </a:p>
          <a:p>
            <a:endParaRPr lang="id-ID" dirty="0"/>
          </a:p>
        </p:txBody>
      </p:sp>
    </p:spTree>
  </p:cSld>
  <p:clrMapOvr>
    <a:masterClrMapping/>
  </p:clrMapOvr>
  <p:transition>
    <p:wheel spokes="8"/>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2800" dirty="0"/>
              <a:t>Faktor2 yg memengaruhi keefektifan kelompok </a:t>
            </a:r>
          </a:p>
        </p:txBody>
      </p:sp>
      <p:sp>
        <p:nvSpPr>
          <p:cNvPr id="3" name="Content Placeholder 2"/>
          <p:cNvSpPr>
            <a:spLocks noGrp="1"/>
          </p:cNvSpPr>
          <p:nvPr>
            <p:ph idx="1"/>
          </p:nvPr>
        </p:nvSpPr>
        <p:spPr/>
        <p:txBody>
          <a:bodyPr>
            <a:normAutofit/>
          </a:bodyPr>
          <a:lstStyle/>
          <a:p>
            <a:r>
              <a:rPr lang="id-ID" sz="2400" dirty="0"/>
              <a:t>Faktor situasional</a:t>
            </a:r>
          </a:p>
          <a:p>
            <a:pPr>
              <a:buNone/>
            </a:pPr>
            <a:r>
              <a:rPr lang="id-ID" sz="2400" dirty="0"/>
              <a:t>	-ukuran kelompok</a:t>
            </a:r>
          </a:p>
          <a:p>
            <a:pPr>
              <a:buNone/>
            </a:pPr>
            <a:r>
              <a:rPr lang="id-ID" sz="2400" dirty="0"/>
              <a:t>	-jaringan komunikasi</a:t>
            </a:r>
          </a:p>
          <a:p>
            <a:pPr>
              <a:buNone/>
            </a:pPr>
            <a:r>
              <a:rPr lang="id-ID" sz="2400" dirty="0"/>
              <a:t>	-kohesi kelompok</a:t>
            </a:r>
          </a:p>
          <a:p>
            <a:pPr>
              <a:buNone/>
            </a:pPr>
            <a:r>
              <a:rPr lang="id-ID" sz="2400" dirty="0"/>
              <a:t>	-kepemimpinan </a:t>
            </a:r>
          </a:p>
          <a:p>
            <a:r>
              <a:rPr lang="id-ID" sz="2400" dirty="0"/>
              <a:t>Faktor personal (karakteristik anggota klp)</a:t>
            </a:r>
          </a:p>
          <a:p>
            <a:pPr>
              <a:buNone/>
            </a:pPr>
            <a:r>
              <a:rPr lang="id-ID" sz="2400" dirty="0"/>
              <a:t>	-kebutuhan interpersonal</a:t>
            </a:r>
          </a:p>
          <a:p>
            <a:pPr>
              <a:buNone/>
            </a:pPr>
            <a:r>
              <a:rPr lang="id-ID" sz="2400" dirty="0"/>
              <a:t>	-tindakan komunikasi </a:t>
            </a:r>
          </a:p>
          <a:p>
            <a:pPr>
              <a:buNone/>
            </a:pPr>
            <a:r>
              <a:rPr lang="id-ID" sz="2400"/>
              <a:t>	-peranan (peranan tugas klp; pemeliharaan klp; individual</a:t>
            </a:r>
            <a:endParaRPr lang="id-ID" sz="2400" dirty="0"/>
          </a:p>
          <a:p>
            <a:endParaRPr lang="id-ID" sz="2400" dirty="0"/>
          </a:p>
          <a:p>
            <a:endParaRPr lang="id-ID" sz="2400" dirty="0"/>
          </a:p>
        </p:txBody>
      </p:sp>
    </p:spTree>
  </p:cSld>
  <p:clrMapOvr>
    <a:masterClrMapping/>
  </p:clrMapOvr>
  <p:transition>
    <p:wheel spokes="8"/>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Bentuk2 Kom</a:t>
            </a:r>
            <a:r>
              <a:rPr lang="en-US" dirty="0" err="1"/>
              <a:t>unikasi</a:t>
            </a:r>
            <a:r>
              <a:rPr lang="id-ID" dirty="0"/>
              <a:t> K</a:t>
            </a:r>
            <a:r>
              <a:rPr lang="en-US" dirty="0" err="1"/>
              <a:t>elompok</a:t>
            </a:r>
            <a:endParaRPr lang="id-ID" dirty="0"/>
          </a:p>
        </p:txBody>
      </p:sp>
      <p:sp>
        <p:nvSpPr>
          <p:cNvPr id="3" name="Content Placeholder 2"/>
          <p:cNvSpPr>
            <a:spLocks noGrp="1"/>
          </p:cNvSpPr>
          <p:nvPr>
            <p:ph idx="1"/>
          </p:nvPr>
        </p:nvSpPr>
        <p:spPr/>
        <p:txBody>
          <a:bodyPr/>
          <a:lstStyle/>
          <a:p>
            <a:r>
              <a:rPr lang="id-ID" dirty="0"/>
              <a:t>Deskriptif </a:t>
            </a:r>
          </a:p>
          <a:p>
            <a:pPr>
              <a:buNone/>
            </a:pPr>
            <a:r>
              <a:rPr lang="id-ID" dirty="0"/>
              <a:t>	-klp tugas (fisher)</a:t>
            </a:r>
          </a:p>
          <a:p>
            <a:pPr>
              <a:buNone/>
            </a:pPr>
            <a:r>
              <a:rPr lang="id-ID" dirty="0"/>
              <a:t>	-klp pertemuan (bennis &amp; shepherd)</a:t>
            </a:r>
          </a:p>
          <a:p>
            <a:pPr>
              <a:buNone/>
            </a:pPr>
            <a:r>
              <a:rPr lang="id-ID" dirty="0"/>
              <a:t>	-klp penyadar (chesebro, cragan, McCullogh)</a:t>
            </a:r>
          </a:p>
        </p:txBody>
      </p:sp>
    </p:spTree>
  </p:cSld>
  <p:clrMapOvr>
    <a:masterClrMapping/>
  </p:clrMapOvr>
  <p:transition>
    <p:wheel spokes="8"/>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a:t>Preskriptif </a:t>
            </a:r>
          </a:p>
          <a:p>
            <a:pPr>
              <a:buNone/>
            </a:pPr>
            <a:r>
              <a:rPr lang="id-ID" dirty="0"/>
              <a:t>	-privat</a:t>
            </a:r>
          </a:p>
          <a:p>
            <a:pPr>
              <a:buNone/>
            </a:pPr>
            <a:r>
              <a:rPr lang="id-ID" dirty="0"/>
              <a:t>	-publik </a:t>
            </a:r>
          </a:p>
        </p:txBody>
      </p:sp>
    </p:spTree>
  </p:cSld>
  <p:clrMapOvr>
    <a:masterClrMapping/>
  </p:clrMapOvr>
  <p:transition>
    <p:wheel spokes="8"/>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2800" dirty="0">
                <a:latin typeface="Arial Black" panose="020B0A04020102020204" pitchFamily="34" charset="0"/>
              </a:rPr>
              <a:t>Sistem Komunikasi Massa</a:t>
            </a:r>
          </a:p>
        </p:txBody>
      </p:sp>
      <p:sp>
        <p:nvSpPr>
          <p:cNvPr id="3" name="Content Placeholder 2"/>
          <p:cNvSpPr>
            <a:spLocks noGrp="1"/>
          </p:cNvSpPr>
          <p:nvPr>
            <p:ph idx="1"/>
          </p:nvPr>
        </p:nvSpPr>
        <p:spPr/>
        <p:txBody>
          <a:bodyPr/>
          <a:lstStyle/>
          <a:p>
            <a:r>
              <a:rPr lang="id-ID" dirty="0"/>
              <a:t>Jenis komunikasi yang ditujukan kepada sejumlah khalayak yang tersebar, heterogen, &amp; anonim melalui media massa sehingga pesan dapat diterima serentak dan sesaat. </a:t>
            </a:r>
          </a:p>
        </p:txBody>
      </p:sp>
    </p:spTree>
  </p:cSld>
  <p:clrMapOvr>
    <a:masterClrMapping/>
  </p:clrMapOvr>
  <p:transition>
    <p:wheel spokes="8"/>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Esensi kommass</a:t>
            </a:r>
          </a:p>
        </p:txBody>
      </p:sp>
      <p:sp>
        <p:nvSpPr>
          <p:cNvPr id="3" name="Content Placeholder 2"/>
          <p:cNvSpPr>
            <a:spLocks noGrp="1"/>
          </p:cNvSpPr>
          <p:nvPr>
            <p:ph idx="1"/>
          </p:nvPr>
        </p:nvSpPr>
        <p:spPr/>
        <p:txBody>
          <a:bodyPr/>
          <a:lstStyle/>
          <a:p>
            <a:r>
              <a:rPr lang="id-ID" dirty="0"/>
              <a:t>Pengendalian arus informasi</a:t>
            </a:r>
          </a:p>
          <a:p>
            <a:r>
              <a:rPr lang="id-ID" dirty="0"/>
              <a:t>Umpan balik/ feedback</a:t>
            </a:r>
          </a:p>
          <a:p>
            <a:r>
              <a:rPr lang="id-ID" dirty="0"/>
              <a:t>Stimulasi alat indra</a:t>
            </a:r>
          </a:p>
          <a:p>
            <a:r>
              <a:rPr lang="id-ID" dirty="0"/>
              <a:t>Proporsi unsur isi dan hubungan </a:t>
            </a:r>
          </a:p>
        </p:txBody>
      </p:sp>
    </p:spTree>
  </p:cSld>
  <p:clrMapOvr>
    <a:masterClrMapping/>
  </p:clrMapOvr>
  <p:transition>
    <p:wheel spokes="8"/>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518300"/>
          </a:xfrm>
        </p:spPr>
        <p:txBody>
          <a:bodyPr>
            <a:normAutofit/>
          </a:bodyPr>
          <a:lstStyle/>
          <a:p>
            <a:r>
              <a:rPr lang="id-ID" sz="2800" dirty="0"/>
              <a:t>Faktor2 yg mempengaruhi reaksi khalayak </a:t>
            </a:r>
          </a:p>
        </p:txBody>
      </p:sp>
      <p:sp>
        <p:nvSpPr>
          <p:cNvPr id="3" name="Content Placeholder 2"/>
          <p:cNvSpPr>
            <a:spLocks noGrp="1"/>
          </p:cNvSpPr>
          <p:nvPr>
            <p:ph idx="1"/>
          </p:nvPr>
        </p:nvSpPr>
        <p:spPr>
          <a:xfrm>
            <a:off x="457200" y="1357298"/>
            <a:ext cx="8401080" cy="5214974"/>
          </a:xfrm>
        </p:spPr>
        <p:txBody>
          <a:bodyPr>
            <a:normAutofit/>
          </a:bodyPr>
          <a:lstStyle/>
          <a:p>
            <a:r>
              <a:rPr lang="id-ID" sz="2000" dirty="0"/>
              <a:t>Teori De Fleur &amp; Ball-Rokeach </a:t>
            </a:r>
            <a:r>
              <a:rPr lang="id-ID" sz="2000" dirty="0">
                <a:sym typeface="Wingdings" pitchFamily="2" charset="2"/>
              </a:rPr>
              <a:t> “pertemuan dengan media”  perspektif perbedaan individual, - kategori sosial, - hubungan sosial. </a:t>
            </a:r>
          </a:p>
          <a:p>
            <a:endParaRPr lang="id-ID" sz="2000" dirty="0"/>
          </a:p>
          <a:p>
            <a:r>
              <a:rPr lang="id-ID" sz="2000" dirty="0"/>
              <a:t>Pendekatan motivasional &amp; uses dan gratification </a:t>
            </a:r>
            <a:r>
              <a:rPr lang="id-ID" sz="2000" dirty="0">
                <a:sym typeface="Wingdings" pitchFamily="2" charset="2"/>
              </a:rPr>
              <a:t> (1) khalayak dianggap aktif (2) pemilihan media=pemuasan kebutuhan (3) persaingan antara medmass dg sumber lain u/ pemuasan kebutuhan (4)  kepentingan dan motif anggota khalayk  pd situasi tertentu (5) penelitian oritentasi khalayak didahulukan dari penilaian ttg arti kultural medmass</a:t>
            </a:r>
            <a:endParaRPr lang="id-ID" sz="2000" dirty="0"/>
          </a:p>
        </p:txBody>
      </p:sp>
    </p:spTree>
  </p:cSld>
  <p:clrMapOvr>
    <a:masterClrMapping/>
  </p:clrMapOvr>
  <p:transition>
    <p:wheel spokes="8"/>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Efek komunikasi massa</a:t>
            </a:r>
          </a:p>
        </p:txBody>
      </p:sp>
      <p:sp>
        <p:nvSpPr>
          <p:cNvPr id="3" name="Content Placeholder 2"/>
          <p:cNvSpPr>
            <a:spLocks noGrp="1"/>
          </p:cNvSpPr>
          <p:nvPr>
            <p:ph idx="1"/>
          </p:nvPr>
        </p:nvSpPr>
        <p:spPr/>
        <p:txBody>
          <a:bodyPr/>
          <a:lstStyle/>
          <a:p>
            <a:r>
              <a:rPr lang="id-ID" dirty="0"/>
              <a:t>Efek kehadiran media massa</a:t>
            </a:r>
          </a:p>
          <a:p>
            <a:r>
              <a:rPr lang="id-ID" dirty="0"/>
              <a:t>Efek kognitif komunikasi massa</a:t>
            </a:r>
          </a:p>
          <a:p>
            <a:r>
              <a:rPr lang="id-ID" dirty="0"/>
              <a:t>Efek afektif komunikasi massa</a:t>
            </a:r>
          </a:p>
          <a:p>
            <a:r>
              <a:rPr lang="id-ID" dirty="0"/>
              <a:t>Efek konatif/behavioral komunikasi massa</a:t>
            </a:r>
          </a:p>
        </p:txBody>
      </p:sp>
    </p:spTree>
  </p:cSld>
  <p:clrMapOvr>
    <a:masterClrMapping/>
  </p:clrMapOvr>
  <p:transition>
    <p:wheel spokes="8"/>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3200" dirty="0">
                <a:latin typeface="Arial Black" panose="020B0A04020102020204" pitchFamily="34" charset="0"/>
              </a:rPr>
              <a:t>Psikologi komunikator dan psikologi pesan </a:t>
            </a:r>
          </a:p>
        </p:txBody>
      </p:sp>
      <p:pic>
        <p:nvPicPr>
          <p:cNvPr id="4" name="Content Placeholder 3"/>
          <p:cNvPicPr>
            <a:picLocks noGrp="1" noChangeAspect="1"/>
          </p:cNvPicPr>
          <p:nvPr>
            <p:ph idx="1"/>
          </p:nvPr>
        </p:nvPicPr>
        <p:blipFill>
          <a:blip r:embed="rId2"/>
          <a:stretch>
            <a:fillRect/>
          </a:stretch>
        </p:blipFill>
        <p:spPr>
          <a:xfrm>
            <a:off x="628650" y="1881244"/>
            <a:ext cx="7886700" cy="4240100"/>
          </a:xfrm>
          <a:prstGeom prst="rect">
            <a:avLst/>
          </a:prstGeom>
        </p:spPr>
      </p:pic>
    </p:spTree>
  </p:cSld>
  <p:clrMapOvr>
    <a:masterClrMapping/>
  </p:clrMapOvr>
  <p:transition>
    <p:wheel spokes="8"/>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latin typeface="Arial Black" panose="020B0A04020102020204" pitchFamily="34" charset="0"/>
              </a:rPr>
              <a:t>Psikologi</a:t>
            </a:r>
            <a:r>
              <a:rPr lang="en-US" dirty="0"/>
              <a:t> </a:t>
            </a:r>
            <a:r>
              <a:rPr lang="en-US" dirty="0" err="1"/>
              <a:t>Komunikator</a:t>
            </a:r>
            <a:r>
              <a:rPr lang="en-US" dirty="0"/>
              <a:t> </a:t>
            </a:r>
            <a:endParaRPr lang="id-ID" dirty="0"/>
          </a:p>
        </p:txBody>
      </p:sp>
      <p:pic>
        <p:nvPicPr>
          <p:cNvPr id="5" name="Content Placeholder 4"/>
          <p:cNvPicPr>
            <a:picLocks noGrp="1" noChangeAspect="1"/>
          </p:cNvPicPr>
          <p:nvPr>
            <p:ph idx="1"/>
          </p:nvPr>
        </p:nvPicPr>
        <p:blipFill>
          <a:blip r:embed="rId2"/>
          <a:stretch>
            <a:fillRect/>
          </a:stretch>
        </p:blipFill>
        <p:spPr>
          <a:xfrm>
            <a:off x="1043608" y="2060848"/>
            <a:ext cx="7632848" cy="4351338"/>
          </a:xfrm>
          <a:prstGeom prst="rect">
            <a:avLst/>
          </a:prstGeom>
        </p:spPr>
      </p:pic>
    </p:spTree>
  </p:cSld>
  <p:clrMapOvr>
    <a:masterClrMapping/>
  </p:clrMapOvr>
  <p:transition>
    <p:wheel spokes="8"/>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908720"/>
            <a:ext cx="7886700" cy="5268243"/>
          </a:xfrm>
        </p:spPr>
        <p:txBody>
          <a:bodyPr/>
          <a:lstStyle/>
          <a:p>
            <a:r>
              <a:rPr lang="id-ID" dirty="0"/>
              <a:t>contoh diatas menunjukan bahwa ketika komunikator berkomunikasi, yang terpengaruh bukan saja apa yang ia katakan, tetapi juga keadaan dia sendiri. </a:t>
            </a:r>
            <a:endParaRPr lang="en-US" dirty="0"/>
          </a:p>
          <a:p>
            <a:pPr marL="0" indent="0">
              <a:buNone/>
            </a:pPr>
            <a:r>
              <a:rPr lang="en-US" i="1" dirty="0"/>
              <a:t>	</a:t>
            </a:r>
            <a:r>
              <a:rPr lang="id-ID" sz="2400" i="1" dirty="0">
                <a:latin typeface="Arial Black" panose="020B0A04020102020204" pitchFamily="34" charset="0"/>
              </a:rPr>
              <a:t>He doesn’t communicate what he says</a:t>
            </a:r>
            <a:r>
              <a:rPr lang="id-ID" sz="2400" dirty="0">
                <a:latin typeface="Arial Black" panose="020B0A04020102020204" pitchFamily="34" charset="0"/>
              </a:rPr>
              <a:t>, </a:t>
            </a:r>
            <a:r>
              <a:rPr lang="en-US" sz="2400" dirty="0">
                <a:latin typeface="Arial Black" panose="020B0A04020102020204" pitchFamily="34" charset="0"/>
              </a:rPr>
              <a:t>	</a:t>
            </a:r>
            <a:r>
              <a:rPr lang="id-ID" sz="2400" i="1" dirty="0">
                <a:latin typeface="Arial Black" panose="020B0A04020102020204" pitchFamily="34" charset="0"/>
              </a:rPr>
              <a:t>he communicate</a:t>
            </a:r>
            <a:r>
              <a:rPr lang="en-US" sz="2400" i="1" dirty="0">
                <a:latin typeface="Arial Black" panose="020B0A04020102020204" pitchFamily="34" charset="0"/>
              </a:rPr>
              <a:t>s</a:t>
            </a:r>
            <a:r>
              <a:rPr lang="id-ID" sz="2400" i="1" dirty="0">
                <a:latin typeface="Arial Black" panose="020B0A04020102020204" pitchFamily="34" charset="0"/>
              </a:rPr>
              <a:t> what he is</a:t>
            </a:r>
            <a:r>
              <a:rPr lang="id-ID" sz="2400" dirty="0">
                <a:latin typeface="Arial Black" panose="020B0A04020102020204" pitchFamily="34" charset="0"/>
              </a:rPr>
              <a:t>. </a:t>
            </a:r>
            <a:endParaRPr lang="en-US" sz="2400" dirty="0">
              <a:latin typeface="Arial Black" panose="020B0A04020102020204" pitchFamily="34" charset="0"/>
            </a:endParaRPr>
          </a:p>
          <a:p>
            <a:r>
              <a:rPr lang="id-ID" dirty="0"/>
              <a:t>Ia tidak dapat menyuruh pendengar hanya memperhatikan apa yang ia katakan. Pendengar juga akan memperhatikan siapa yang mengatakan. Kadang-kadang siapa siapa lebih penting dari apa.</a:t>
            </a:r>
          </a:p>
          <a:p>
            <a:pPr marL="0" indent="0">
              <a:buNone/>
            </a:pPr>
            <a:endParaRPr lang="id-ID" dirty="0"/>
          </a:p>
        </p:txBody>
      </p:sp>
    </p:spTree>
  </p:cSld>
  <p:clrMapOvr>
    <a:masterClrMapping/>
  </p:clrMapOvr>
  <p:transition>
    <p:wheel spokes="8"/>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1564" y="5013176"/>
            <a:ext cx="7886700" cy="1080120"/>
          </a:xfrm>
        </p:spPr>
        <p:txBody>
          <a:bodyPr>
            <a:normAutofit fontScale="90000"/>
          </a:bodyPr>
          <a:lstStyle/>
          <a:p>
            <a:pPr>
              <a:lnSpc>
                <a:spcPct val="100000"/>
              </a:lnSpc>
            </a:pPr>
            <a:r>
              <a:rPr lang="en-US" sz="2200" dirty="0">
                <a:latin typeface="Arial Black" panose="020B0A04020102020204" pitchFamily="34" charset="0"/>
              </a:rPr>
              <a:t/>
            </a:r>
            <a:br>
              <a:rPr lang="en-US" sz="2200" dirty="0">
                <a:latin typeface="Arial Black" panose="020B0A04020102020204" pitchFamily="34" charset="0"/>
              </a:rPr>
            </a:br>
            <a:r>
              <a:rPr lang="en-US" sz="2200" dirty="0">
                <a:latin typeface="Arial Black" panose="020B0A04020102020204" pitchFamily="34" charset="0"/>
              </a:rPr>
              <a:t/>
            </a:r>
            <a:br>
              <a:rPr lang="en-US" sz="2200" dirty="0">
                <a:latin typeface="Arial Black" panose="020B0A04020102020204" pitchFamily="34" charset="0"/>
              </a:rPr>
            </a:br>
            <a:r>
              <a:rPr lang="en-US" sz="2200" dirty="0">
                <a:latin typeface="Arial Black" panose="020B0A04020102020204" pitchFamily="34" charset="0"/>
              </a:rPr>
              <a:t/>
            </a:r>
            <a:br>
              <a:rPr lang="en-US" sz="2200" dirty="0">
                <a:latin typeface="Arial Black" panose="020B0A04020102020204" pitchFamily="34" charset="0"/>
              </a:rPr>
            </a:br>
            <a:r>
              <a:rPr lang="id-ID" sz="2200" dirty="0">
                <a:latin typeface="Arial Black" panose="020B0A04020102020204" pitchFamily="34" charset="0"/>
              </a:rPr>
              <a:t>Aristoteles menyebut karakter komunikator ini sebagai ethos. Ethos terdiri atas pikiran baik, akhlak yang baik, dan maksud yang baik </a:t>
            </a:r>
            <a:r>
              <a:rPr lang="en-US" sz="2200" dirty="0">
                <a:latin typeface="Arial Black" panose="020B0A04020102020204" pitchFamily="34" charset="0"/>
              </a:rPr>
              <a:t>(</a:t>
            </a:r>
            <a:r>
              <a:rPr lang="en-US" sz="2200" i="1" dirty="0">
                <a:latin typeface="Arial Black" panose="020B0A04020102020204" pitchFamily="34" charset="0"/>
              </a:rPr>
              <a:t>good sense, good moral character, good will</a:t>
            </a:r>
            <a:r>
              <a:rPr lang="en-US" sz="2200" dirty="0">
                <a:latin typeface="Arial Black" panose="020B0A04020102020204" pitchFamily="34" charset="0"/>
              </a:rPr>
              <a:t>)</a:t>
            </a:r>
            <a:br>
              <a:rPr lang="en-US" sz="2200" dirty="0">
                <a:latin typeface="Arial Black" panose="020B0A04020102020204" pitchFamily="34" charset="0"/>
              </a:rPr>
            </a:br>
            <a:r>
              <a:rPr lang="id-ID" dirty="0">
                <a:latin typeface="Arial Black" panose="020B0A04020102020204" pitchFamily="34" charset="0"/>
              </a:rPr>
              <a:t/>
            </a:r>
            <a:br>
              <a:rPr lang="id-ID" dirty="0">
                <a:latin typeface="Arial Black" panose="020B0A04020102020204" pitchFamily="34" charset="0"/>
              </a:rPr>
            </a:br>
            <a:endParaRPr lang="id-ID" dirty="0">
              <a:latin typeface="Arial Black" panose="020B0A04020102020204" pitchFamily="34" charset="0"/>
            </a:endParaRPr>
          </a:p>
        </p:txBody>
      </p:sp>
      <p:sp>
        <p:nvSpPr>
          <p:cNvPr id="3" name="Content Placeholder 2"/>
          <p:cNvSpPr>
            <a:spLocks noGrp="1"/>
          </p:cNvSpPr>
          <p:nvPr>
            <p:ph idx="1"/>
          </p:nvPr>
        </p:nvSpPr>
        <p:spPr>
          <a:xfrm>
            <a:off x="755576" y="332656"/>
            <a:ext cx="7886700" cy="4351338"/>
          </a:xfrm>
        </p:spPr>
        <p:txBody>
          <a:bodyPr>
            <a:normAutofit/>
          </a:bodyPr>
          <a:lstStyle/>
          <a:p>
            <a:pPr marL="0" indent="0">
              <a:buNone/>
            </a:pPr>
            <a:r>
              <a:rPr lang="id-ID" dirty="0"/>
              <a:t>Aristoteles:</a:t>
            </a:r>
          </a:p>
          <a:p>
            <a:r>
              <a:rPr lang="id-ID" dirty="0"/>
              <a:t>Persuasi tercapai karena karakteristik personal pembicara, yang ketika ia menyampaikan pembicaraannya kita menganggapnya dapat dipercaya.</a:t>
            </a:r>
            <a:endParaRPr lang="en-US" dirty="0"/>
          </a:p>
          <a:p>
            <a:r>
              <a:rPr lang="id-ID" dirty="0"/>
              <a:t>Kita lebih penuh dan lebih cepat percaya pada orang-orang baik dari pada orang lain: </a:t>
            </a:r>
            <a:endParaRPr lang="en-US" dirty="0"/>
          </a:p>
          <a:p>
            <a:r>
              <a:rPr lang="id-ID" dirty="0"/>
              <a:t>kebaikan personal yang diungkapkan pembicara berpengaruh </a:t>
            </a:r>
            <a:r>
              <a:rPr lang="en-US" dirty="0" err="1"/>
              <a:t>terhadap</a:t>
            </a:r>
            <a:r>
              <a:rPr lang="en-US" dirty="0"/>
              <a:t> </a:t>
            </a:r>
            <a:r>
              <a:rPr lang="id-ID" dirty="0"/>
              <a:t>kekuatan persuasinya</a:t>
            </a:r>
          </a:p>
        </p:txBody>
      </p:sp>
    </p:spTree>
  </p:cSld>
  <p:clrMapOvr>
    <a:masterClrMapping/>
  </p:clrMapOvr>
  <p:transition>
    <p:wheel spokes="8"/>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Dimensi</a:t>
            </a:r>
            <a:r>
              <a:rPr lang="en-US" dirty="0"/>
              <a:t> Ethos </a:t>
            </a:r>
            <a:endParaRPr lang="id-ID" dirty="0"/>
          </a:p>
        </p:txBody>
      </p:sp>
      <p:sp>
        <p:nvSpPr>
          <p:cNvPr id="3" name="Content Placeholder 2"/>
          <p:cNvSpPr>
            <a:spLocks noGrp="1"/>
          </p:cNvSpPr>
          <p:nvPr>
            <p:ph idx="1"/>
          </p:nvPr>
        </p:nvSpPr>
        <p:spPr>
          <a:xfrm>
            <a:off x="628650" y="1825625"/>
            <a:ext cx="7886700" cy="4483695"/>
          </a:xfrm>
        </p:spPr>
        <p:txBody>
          <a:bodyPr>
            <a:normAutofit fontScale="92500" lnSpcReduction="10000"/>
          </a:bodyPr>
          <a:lstStyle/>
          <a:p>
            <a:r>
              <a:rPr lang="en-US" dirty="0" err="1"/>
              <a:t>Kredibilitas</a:t>
            </a:r>
            <a:r>
              <a:rPr lang="en-US" dirty="0"/>
              <a:t>: </a:t>
            </a:r>
            <a:r>
              <a:rPr lang="id-ID" dirty="0"/>
              <a:t>seperangkat persepsi komunikate tentang sifat-sifat komunikator</a:t>
            </a:r>
            <a:endParaRPr lang="en-US" dirty="0"/>
          </a:p>
          <a:p>
            <a:pPr marL="0" indent="0">
              <a:buNone/>
            </a:pPr>
            <a:endParaRPr lang="en-US" dirty="0"/>
          </a:p>
          <a:p>
            <a:r>
              <a:rPr lang="en-US" dirty="0" err="1"/>
              <a:t>Atraksi</a:t>
            </a:r>
            <a:r>
              <a:rPr lang="en-US" dirty="0"/>
              <a:t>: </a:t>
            </a:r>
            <a:r>
              <a:rPr lang="en-US" dirty="0" err="1"/>
              <a:t>daya</a:t>
            </a:r>
            <a:r>
              <a:rPr lang="en-US" dirty="0"/>
              <a:t> </a:t>
            </a:r>
            <a:r>
              <a:rPr lang="en-US" dirty="0" err="1"/>
              <a:t>tarik</a:t>
            </a:r>
            <a:r>
              <a:rPr lang="en-US" dirty="0"/>
              <a:t> yang </a:t>
            </a:r>
            <a:r>
              <a:rPr lang="en-US" dirty="0" err="1"/>
              <a:t>dipunyai</a:t>
            </a:r>
            <a:r>
              <a:rPr lang="en-US" dirty="0"/>
              <a:t> </a:t>
            </a:r>
            <a:r>
              <a:rPr lang="en-US" dirty="0" err="1"/>
              <a:t>komunikator</a:t>
            </a:r>
            <a:r>
              <a:rPr lang="en-US" dirty="0"/>
              <a:t> </a:t>
            </a:r>
          </a:p>
          <a:p>
            <a:pPr marL="0" indent="0">
              <a:buNone/>
            </a:pPr>
            <a:endParaRPr lang="en-US" dirty="0"/>
          </a:p>
          <a:p>
            <a:r>
              <a:rPr lang="en-US" dirty="0" err="1"/>
              <a:t>Kekuasaan</a:t>
            </a:r>
            <a:r>
              <a:rPr lang="en-US" dirty="0"/>
              <a:t>: </a:t>
            </a:r>
            <a:r>
              <a:rPr lang="en-US" dirty="0" err="1"/>
              <a:t>kemampuan</a:t>
            </a:r>
            <a:r>
              <a:rPr lang="en-US" dirty="0"/>
              <a:t> yang </a:t>
            </a:r>
            <a:r>
              <a:rPr lang="en-US" dirty="0" err="1"/>
              <a:t>menimbulkan</a:t>
            </a:r>
            <a:r>
              <a:rPr lang="en-US" dirty="0"/>
              <a:t> </a:t>
            </a:r>
            <a:r>
              <a:rPr lang="en-US" dirty="0" err="1"/>
              <a:t>ketundukkan</a:t>
            </a:r>
            <a:r>
              <a:rPr lang="en-US" dirty="0"/>
              <a:t> </a:t>
            </a:r>
            <a:r>
              <a:rPr lang="en-US" dirty="0" err="1"/>
              <a:t>melalui</a:t>
            </a:r>
            <a:r>
              <a:rPr lang="en-US" dirty="0"/>
              <a:t> </a:t>
            </a:r>
            <a:r>
              <a:rPr lang="en-US" dirty="0" err="1"/>
              <a:t>kepemilikan</a:t>
            </a:r>
            <a:r>
              <a:rPr lang="en-US" dirty="0"/>
              <a:t> </a:t>
            </a:r>
            <a:r>
              <a:rPr lang="en-US" dirty="0" err="1"/>
              <a:t>sumber</a:t>
            </a:r>
            <a:r>
              <a:rPr lang="en-US" dirty="0"/>
              <a:t> </a:t>
            </a:r>
            <a:r>
              <a:rPr lang="en-US" dirty="0" err="1"/>
              <a:t>daya</a:t>
            </a:r>
            <a:r>
              <a:rPr lang="en-US" dirty="0"/>
              <a:t> </a:t>
            </a:r>
            <a:r>
              <a:rPr lang="en-US" dirty="0" err="1"/>
              <a:t>penting</a:t>
            </a:r>
            <a:r>
              <a:rPr lang="en-US" dirty="0"/>
              <a:t> (</a:t>
            </a:r>
            <a:r>
              <a:rPr lang="en-US" i="1" dirty="0"/>
              <a:t>critical resources</a:t>
            </a:r>
            <a:r>
              <a:rPr lang="en-US" dirty="0"/>
              <a:t>)</a:t>
            </a:r>
          </a:p>
          <a:p>
            <a:endParaRPr lang="en-US" dirty="0"/>
          </a:p>
          <a:p>
            <a:pPr marL="0" indent="0">
              <a:buNone/>
            </a:pPr>
            <a:r>
              <a:rPr lang="en-US" dirty="0" err="1"/>
              <a:t>Tiga</a:t>
            </a:r>
            <a:r>
              <a:rPr lang="en-US" dirty="0"/>
              <a:t> </a:t>
            </a:r>
            <a:r>
              <a:rPr lang="en-US" dirty="0" err="1"/>
              <a:t>dimensi</a:t>
            </a:r>
            <a:r>
              <a:rPr lang="en-US" dirty="0"/>
              <a:t> di </a:t>
            </a:r>
            <a:r>
              <a:rPr lang="en-US" dirty="0" err="1"/>
              <a:t>atas</a:t>
            </a:r>
            <a:r>
              <a:rPr lang="en-US" dirty="0"/>
              <a:t> </a:t>
            </a:r>
            <a:r>
              <a:rPr lang="en-US" dirty="0" err="1"/>
              <a:t>berpengaruh</a:t>
            </a:r>
            <a:r>
              <a:rPr lang="en-US" dirty="0"/>
              <a:t> </a:t>
            </a:r>
            <a:r>
              <a:rPr lang="en-US" dirty="0" err="1"/>
              <a:t>pada</a:t>
            </a:r>
            <a:r>
              <a:rPr lang="en-US" dirty="0"/>
              <a:t> </a:t>
            </a:r>
            <a:r>
              <a:rPr lang="en-US" dirty="0" err="1"/>
              <a:t>jenis</a:t>
            </a:r>
            <a:r>
              <a:rPr lang="en-US" dirty="0"/>
              <a:t> </a:t>
            </a:r>
            <a:r>
              <a:rPr lang="en-US" dirty="0" err="1"/>
              <a:t>hubungan</a:t>
            </a:r>
            <a:r>
              <a:rPr lang="en-US" dirty="0"/>
              <a:t> </a:t>
            </a:r>
            <a:r>
              <a:rPr lang="en-US" dirty="0" err="1"/>
              <a:t>sosial</a:t>
            </a:r>
            <a:r>
              <a:rPr lang="en-US" dirty="0"/>
              <a:t> yang </a:t>
            </a:r>
            <a:r>
              <a:rPr lang="en-US" dirty="0" err="1"/>
              <a:t>ditimbulkan</a:t>
            </a:r>
            <a:r>
              <a:rPr lang="en-US" dirty="0"/>
              <a:t>. </a:t>
            </a:r>
            <a:endParaRPr lang="id-ID" dirty="0"/>
          </a:p>
        </p:txBody>
      </p:sp>
    </p:spTree>
  </p:cSld>
  <p:clrMapOvr>
    <a:masterClrMapping/>
  </p:clrMapOvr>
  <p:transition>
    <p:wheel spokes="8"/>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latin typeface="Arial Black" panose="020B0A04020102020204" pitchFamily="34" charset="0"/>
              </a:rPr>
              <a:t>Psikologi</a:t>
            </a:r>
            <a:r>
              <a:rPr lang="en-US" dirty="0"/>
              <a:t> </a:t>
            </a:r>
            <a:r>
              <a:rPr lang="en-US" dirty="0" err="1"/>
              <a:t>Pesan</a:t>
            </a:r>
            <a:r>
              <a:rPr lang="en-US" dirty="0"/>
              <a:t> </a:t>
            </a:r>
            <a:endParaRPr lang="id-ID" dirty="0"/>
          </a:p>
        </p:txBody>
      </p:sp>
      <p:sp>
        <p:nvSpPr>
          <p:cNvPr id="3" name="Content Placeholder 2"/>
          <p:cNvSpPr>
            <a:spLocks noGrp="1"/>
          </p:cNvSpPr>
          <p:nvPr>
            <p:ph idx="1"/>
          </p:nvPr>
        </p:nvSpPr>
        <p:spPr/>
        <p:txBody>
          <a:bodyPr/>
          <a:lstStyle/>
          <a:p>
            <a:r>
              <a:rPr lang="en-US" dirty="0"/>
              <a:t>Yang </a:t>
            </a:r>
            <a:r>
              <a:rPr lang="en-US" dirty="0" err="1"/>
              <a:t>utama</a:t>
            </a:r>
            <a:r>
              <a:rPr lang="en-US" dirty="0"/>
              <a:t> </a:t>
            </a:r>
            <a:r>
              <a:rPr lang="en-US" dirty="0" err="1"/>
              <a:t>dari</a:t>
            </a:r>
            <a:r>
              <a:rPr lang="en-US" dirty="0"/>
              <a:t> </a:t>
            </a:r>
            <a:r>
              <a:rPr lang="en-US" dirty="0" err="1"/>
              <a:t>psikologi</a:t>
            </a:r>
            <a:r>
              <a:rPr lang="en-US" dirty="0"/>
              <a:t> </a:t>
            </a:r>
            <a:r>
              <a:rPr lang="en-US" dirty="0" err="1"/>
              <a:t>pesan</a:t>
            </a:r>
            <a:r>
              <a:rPr lang="en-US" dirty="0"/>
              <a:t> </a:t>
            </a:r>
            <a:r>
              <a:rPr lang="en-US" dirty="0" err="1"/>
              <a:t>adalah</a:t>
            </a:r>
            <a:r>
              <a:rPr lang="en-US" dirty="0"/>
              <a:t> </a:t>
            </a:r>
            <a:r>
              <a:rPr lang="en-US" dirty="0" err="1"/>
              <a:t>Bahasa</a:t>
            </a:r>
            <a:r>
              <a:rPr lang="en-US" dirty="0"/>
              <a:t>. </a:t>
            </a:r>
          </a:p>
          <a:p>
            <a:r>
              <a:rPr lang="en-US" dirty="0" err="1"/>
              <a:t>Bahasa</a:t>
            </a:r>
            <a:r>
              <a:rPr lang="en-US" dirty="0"/>
              <a:t> </a:t>
            </a:r>
            <a:r>
              <a:rPr lang="en-US" dirty="0" err="1"/>
              <a:t>dapat</a:t>
            </a:r>
            <a:r>
              <a:rPr lang="en-US" dirty="0"/>
              <a:t> </a:t>
            </a:r>
            <a:r>
              <a:rPr lang="en-US" dirty="0" err="1"/>
              <a:t>digunakan</a:t>
            </a:r>
            <a:r>
              <a:rPr lang="en-US" dirty="0"/>
              <a:t> </a:t>
            </a:r>
            <a:r>
              <a:rPr lang="en-US" dirty="0" err="1"/>
              <a:t>untuk</a:t>
            </a:r>
            <a:r>
              <a:rPr lang="en-US" dirty="0"/>
              <a:t> </a:t>
            </a:r>
            <a:r>
              <a:rPr lang="en-US" dirty="0" err="1"/>
              <a:t>beragam</a:t>
            </a:r>
            <a:r>
              <a:rPr lang="en-US" dirty="0"/>
              <a:t> </a:t>
            </a:r>
            <a:r>
              <a:rPr lang="en-US" dirty="0" err="1"/>
              <a:t>tujuan</a:t>
            </a:r>
            <a:r>
              <a:rPr lang="en-US" dirty="0"/>
              <a:t>. </a:t>
            </a:r>
          </a:p>
          <a:p>
            <a:r>
              <a:rPr lang="en-US" dirty="0" err="1"/>
              <a:t>Bahasa</a:t>
            </a:r>
            <a:r>
              <a:rPr lang="en-US" dirty="0"/>
              <a:t> </a:t>
            </a:r>
            <a:r>
              <a:rPr lang="en-US" dirty="0" err="1"/>
              <a:t>adalah</a:t>
            </a:r>
            <a:r>
              <a:rPr lang="en-US" dirty="0"/>
              <a:t> </a:t>
            </a:r>
            <a:r>
              <a:rPr lang="en-US" dirty="0" err="1"/>
              <a:t>alat</a:t>
            </a:r>
            <a:r>
              <a:rPr lang="en-US" dirty="0"/>
              <a:t> yang </a:t>
            </a:r>
            <a:r>
              <a:rPr lang="en-US" dirty="0" err="1"/>
              <a:t>dimiliki</a:t>
            </a:r>
            <a:r>
              <a:rPr lang="en-US" dirty="0"/>
              <a:t> </a:t>
            </a:r>
            <a:r>
              <a:rPr lang="en-US" dirty="0" err="1"/>
              <a:t>bersama</a:t>
            </a:r>
            <a:r>
              <a:rPr lang="en-US" dirty="0"/>
              <a:t> </a:t>
            </a:r>
            <a:r>
              <a:rPr lang="en-US" dirty="0" err="1"/>
              <a:t>untuk</a:t>
            </a:r>
            <a:r>
              <a:rPr lang="en-US" dirty="0"/>
              <a:t> </a:t>
            </a:r>
            <a:r>
              <a:rPr lang="en-US" dirty="0" err="1"/>
              <a:t>mengungkapkan</a:t>
            </a:r>
            <a:r>
              <a:rPr lang="en-US" dirty="0"/>
              <a:t> </a:t>
            </a:r>
            <a:r>
              <a:rPr lang="en-US" dirty="0" err="1"/>
              <a:t>gagasan</a:t>
            </a:r>
            <a:r>
              <a:rPr lang="en-US" dirty="0"/>
              <a:t> (</a:t>
            </a:r>
            <a:r>
              <a:rPr lang="id-ID" i="1" dirty="0"/>
              <a:t>socially shared means for expressing ideas</a:t>
            </a:r>
            <a:r>
              <a:rPr lang="en-US" dirty="0"/>
              <a:t>)</a:t>
            </a:r>
          </a:p>
          <a:p>
            <a:r>
              <a:rPr lang="en-US" dirty="0" err="1"/>
              <a:t>Dalam</a:t>
            </a:r>
            <a:r>
              <a:rPr lang="en-US" dirty="0"/>
              <a:t> </a:t>
            </a:r>
            <a:r>
              <a:rPr lang="en-US" dirty="0" err="1"/>
              <a:t>komunikasi</a:t>
            </a:r>
            <a:r>
              <a:rPr lang="en-US" dirty="0"/>
              <a:t>, </a:t>
            </a:r>
            <a:r>
              <a:rPr lang="en-US" dirty="0" err="1"/>
              <a:t>dikenal</a:t>
            </a:r>
            <a:r>
              <a:rPr lang="en-US" dirty="0"/>
              <a:t> </a:t>
            </a:r>
            <a:r>
              <a:rPr lang="en-US" dirty="0" err="1"/>
              <a:t>dua</a:t>
            </a:r>
            <a:r>
              <a:rPr lang="en-US" dirty="0"/>
              <a:t> </a:t>
            </a:r>
            <a:r>
              <a:rPr lang="en-US" dirty="0" err="1"/>
              <a:t>tipe</a:t>
            </a:r>
            <a:r>
              <a:rPr lang="en-US" dirty="0"/>
              <a:t> </a:t>
            </a:r>
            <a:r>
              <a:rPr lang="en-US" dirty="0" err="1"/>
              <a:t>bahasa</a:t>
            </a:r>
            <a:r>
              <a:rPr lang="en-US" dirty="0"/>
              <a:t>: </a:t>
            </a:r>
            <a:r>
              <a:rPr lang="en-US" dirty="0" err="1"/>
              <a:t>bahasa</a:t>
            </a:r>
            <a:r>
              <a:rPr lang="en-US" dirty="0"/>
              <a:t> verbal </a:t>
            </a:r>
            <a:r>
              <a:rPr lang="en-US" dirty="0" err="1"/>
              <a:t>dan</a:t>
            </a:r>
            <a:r>
              <a:rPr lang="en-US" dirty="0"/>
              <a:t> nonverbal</a:t>
            </a:r>
          </a:p>
          <a:p>
            <a:pPr marL="0" indent="0">
              <a:buNone/>
            </a:pPr>
            <a:endParaRPr lang="en-US" dirty="0"/>
          </a:p>
          <a:p>
            <a:pPr marL="0" indent="0">
              <a:buNone/>
            </a:pPr>
            <a:endParaRPr lang="id-ID" dirty="0"/>
          </a:p>
        </p:txBody>
      </p:sp>
    </p:spTree>
  </p:cSld>
  <p:clrMapOvr>
    <a:masterClrMapping/>
  </p:clrMapOvr>
  <p:transition>
    <p:wheel spokes="8"/>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err="1">
                <a:latin typeface="Arial Black" panose="020B0A04020102020204" pitchFamily="34" charset="0"/>
              </a:rPr>
              <a:t>Bahasa</a:t>
            </a:r>
            <a:r>
              <a:rPr lang="en-US" sz="3200" dirty="0"/>
              <a:t> nonverbal </a:t>
            </a:r>
            <a:endParaRPr lang="id-ID" sz="3200" dirty="0"/>
          </a:p>
        </p:txBody>
      </p:sp>
      <p:sp>
        <p:nvSpPr>
          <p:cNvPr id="3" name="Content Placeholder 2"/>
          <p:cNvSpPr>
            <a:spLocks noGrp="1"/>
          </p:cNvSpPr>
          <p:nvPr>
            <p:ph idx="1"/>
          </p:nvPr>
        </p:nvSpPr>
        <p:spPr/>
        <p:txBody>
          <a:bodyPr>
            <a:normAutofit fontScale="92500"/>
          </a:bodyPr>
          <a:lstStyle/>
          <a:p>
            <a:r>
              <a:rPr lang="en-US" dirty="0"/>
              <a:t>5</a:t>
            </a:r>
            <a:r>
              <a:rPr lang="id-ID" dirty="0"/>
              <a:t> fungsi pesan nonverval: </a:t>
            </a:r>
            <a:endParaRPr lang="en-US" dirty="0"/>
          </a:p>
          <a:p>
            <a:pPr marL="0" indent="0">
              <a:buNone/>
            </a:pPr>
            <a:r>
              <a:rPr lang="id-ID" dirty="0"/>
              <a:t>(1) Repetisi – mengulang kembali gagasan yang sudah disajikan secara verbal. </a:t>
            </a:r>
            <a:endParaRPr lang="en-US" dirty="0"/>
          </a:p>
          <a:p>
            <a:pPr marL="0" indent="0">
              <a:buNone/>
            </a:pPr>
            <a:r>
              <a:rPr lang="id-ID" dirty="0"/>
              <a:t>(2) Substitusi – menggantikan lambang-lambang verbal. </a:t>
            </a:r>
            <a:endParaRPr lang="en-US" dirty="0"/>
          </a:p>
          <a:p>
            <a:pPr marL="0" indent="0">
              <a:buNone/>
            </a:pPr>
            <a:r>
              <a:rPr lang="id-ID" dirty="0"/>
              <a:t>(3) Kontradiksi – menolak pesan verbal atau memberikan makna yang lain terhadap pesan verbal. </a:t>
            </a:r>
            <a:endParaRPr lang="en-US" dirty="0"/>
          </a:p>
          <a:p>
            <a:pPr marL="0" indent="0">
              <a:buNone/>
            </a:pPr>
            <a:r>
              <a:rPr lang="id-ID" dirty="0"/>
              <a:t>(4) Komplemen – melengkapi dan memperkaya makna pesan nonverbal. </a:t>
            </a:r>
            <a:endParaRPr lang="en-US" dirty="0"/>
          </a:p>
          <a:p>
            <a:pPr marL="0" indent="0">
              <a:buNone/>
            </a:pPr>
            <a:r>
              <a:rPr lang="id-ID" dirty="0"/>
              <a:t>(5) Eksentuasi – menegaskan pesan verbal atau  menggarisbawahinya.</a:t>
            </a:r>
          </a:p>
          <a:p>
            <a:endParaRPr lang="id-ID" dirty="0"/>
          </a:p>
        </p:txBody>
      </p:sp>
    </p:spTree>
  </p:cSld>
  <p:clrMapOvr>
    <a:masterClrMapping/>
  </p:clrMapOvr>
  <p:transition>
    <p:wheel spokes="8"/>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1">
            <a:extLst>
              <a:ext uri="{FF2B5EF4-FFF2-40B4-BE49-F238E27FC236}">
                <a16:creationId xmlns:a16="http://schemas.microsoft.com/office/drawing/2014/main" id="{408A58DF-25DF-43A4-AE0A-3EEB22ABAD6F}"/>
              </a:ext>
            </a:extLst>
          </p:cNvPr>
          <p:cNvSpPr txBox="1">
            <a:spLocks noChangeArrowheads="1"/>
          </p:cNvSpPr>
          <p:nvPr/>
        </p:nvSpPr>
        <p:spPr bwMode="auto">
          <a:xfrm>
            <a:off x="1500188" y="2428875"/>
            <a:ext cx="6184706"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r>
              <a:rPr lang="id-ID" altLang="en-US" sz="3600" dirty="0"/>
              <a:t>SISTEM KOMUNIKASI MASA</a:t>
            </a:r>
          </a:p>
          <a:p>
            <a:endParaRPr lang="id-ID" altLang="en-US" sz="3600" dirty="0"/>
          </a:p>
        </p:txBody>
      </p:sp>
    </p:spTree>
  </p:cSld>
  <p:clrMapOvr>
    <a:masterClrMapping/>
  </p:clrMapOvr>
  <p:transition>
    <p:wheel spokes="8"/>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1">
            <a:extLst>
              <a:ext uri="{FF2B5EF4-FFF2-40B4-BE49-F238E27FC236}">
                <a16:creationId xmlns:a16="http://schemas.microsoft.com/office/drawing/2014/main" id="{017DA80E-FCBF-4227-8D99-1DF7CED51A24}"/>
              </a:ext>
            </a:extLst>
          </p:cNvPr>
          <p:cNvSpPr txBox="1">
            <a:spLocks noChangeArrowheads="1"/>
          </p:cNvSpPr>
          <p:nvPr/>
        </p:nvSpPr>
        <p:spPr bwMode="auto">
          <a:xfrm>
            <a:off x="1071563" y="1571625"/>
            <a:ext cx="7215187" cy="323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r>
              <a:rPr lang="id-ID" altLang="en-US" sz="3600"/>
              <a:t>KOMUNIKASI MASSA</a:t>
            </a:r>
          </a:p>
          <a:p>
            <a:pPr algn="just"/>
            <a:r>
              <a:rPr lang="id-ID" altLang="en-US" sz="2400"/>
              <a:t>Komunikasi massa dapat diartikan sebagai jenis komunikasi yang ditujukan kepada sejumlah khalayak yang tersebar, heterogen, anonim melalui media cetak atau elektronik sehingga pesan yang sama dapat diterima secara serentak dan sesaat.</a:t>
            </a:r>
          </a:p>
          <a:p>
            <a:pPr algn="just"/>
            <a:endParaRPr lang="id-ID" altLang="en-US" sz="2400"/>
          </a:p>
        </p:txBody>
      </p:sp>
    </p:spTree>
  </p:cSld>
  <p:clrMapOvr>
    <a:masterClrMapping/>
  </p:clrMapOvr>
  <p:transition>
    <p:wheel spokes="8"/>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76EF25-4FBF-4925-8F39-6D65E0D56A51}"/>
              </a:ext>
            </a:extLst>
          </p:cNvPr>
          <p:cNvSpPr txBox="1"/>
          <p:nvPr/>
        </p:nvSpPr>
        <p:spPr>
          <a:xfrm>
            <a:off x="857250" y="1571625"/>
            <a:ext cx="7500938" cy="4246563"/>
          </a:xfrm>
          <a:prstGeom prst="rect">
            <a:avLst/>
          </a:prstGeom>
          <a:noFill/>
        </p:spPr>
        <p:txBody>
          <a:bodyPr>
            <a:spAutoFit/>
          </a:bodyPr>
          <a:lstStyle/>
          <a:p>
            <a:pPr algn="just" fontAlgn="auto">
              <a:spcBef>
                <a:spcPts val="0"/>
              </a:spcBef>
              <a:spcAft>
                <a:spcPts val="0"/>
              </a:spcAft>
              <a:defRPr/>
            </a:pPr>
            <a:r>
              <a:rPr lang="id-ID" dirty="0">
                <a:latin typeface="+mn-lt"/>
                <a:cs typeface="+mn-cs"/>
              </a:rPr>
              <a:t>Menurut Elizabeth-Noelle Neuman (1973:92), bila sistem komunikasi massa diperbandingkan dengan sistem komunikasi interpersonal, secara teknis kita dapat menunjukkan empat tanda pokok dari komunikasi massa , yaitu:</a:t>
            </a:r>
          </a:p>
          <a:p>
            <a:pPr algn="just" fontAlgn="auto">
              <a:spcBef>
                <a:spcPts val="0"/>
              </a:spcBef>
              <a:spcAft>
                <a:spcPts val="0"/>
              </a:spcAft>
              <a:defRPr/>
            </a:pPr>
            <a:endParaRPr lang="id-ID" dirty="0">
              <a:latin typeface="+mn-lt"/>
              <a:cs typeface="+mn-cs"/>
            </a:endParaRPr>
          </a:p>
          <a:p>
            <a:pPr marL="457200" indent="-457200" fontAlgn="auto">
              <a:spcBef>
                <a:spcPts val="0"/>
              </a:spcBef>
              <a:spcAft>
                <a:spcPts val="0"/>
              </a:spcAft>
              <a:buFontTx/>
              <a:buAutoNum type="arabicPeriod"/>
              <a:defRPr/>
            </a:pPr>
            <a:r>
              <a:rPr lang="id-ID" dirty="0">
                <a:latin typeface="+mn-lt"/>
                <a:cs typeface="+mn-cs"/>
              </a:rPr>
              <a:t>Bersifat tidak langsung, artinya harus melewati media teknis</a:t>
            </a:r>
          </a:p>
          <a:p>
            <a:pPr marL="457200" indent="-457200" fontAlgn="auto">
              <a:spcBef>
                <a:spcPts val="0"/>
              </a:spcBef>
              <a:spcAft>
                <a:spcPts val="0"/>
              </a:spcAft>
              <a:buFontTx/>
              <a:buAutoNum type="arabicPeriod"/>
              <a:defRPr/>
            </a:pPr>
            <a:r>
              <a:rPr lang="id-ID" dirty="0">
                <a:latin typeface="+mn-lt"/>
                <a:cs typeface="+mn-cs"/>
              </a:rPr>
              <a:t>Bersifat satu arah, artinya tidak ada interaksi antara peserta2 komunikasi</a:t>
            </a:r>
          </a:p>
          <a:p>
            <a:pPr marL="457200" indent="-457200" fontAlgn="auto">
              <a:spcBef>
                <a:spcPts val="0"/>
              </a:spcBef>
              <a:spcAft>
                <a:spcPts val="0"/>
              </a:spcAft>
              <a:buFontTx/>
              <a:buAutoNum type="arabicPeriod"/>
              <a:defRPr/>
            </a:pPr>
            <a:r>
              <a:rPr lang="id-ID" dirty="0">
                <a:latin typeface="+mn-lt"/>
                <a:cs typeface="+mn-cs"/>
              </a:rPr>
              <a:t>Bersifat terbuka, artinya ditujukan pada publik yang tidak terbatas dan anonim</a:t>
            </a:r>
          </a:p>
          <a:p>
            <a:pPr marL="457200" indent="-457200" fontAlgn="auto">
              <a:spcBef>
                <a:spcPts val="0"/>
              </a:spcBef>
              <a:spcAft>
                <a:spcPts val="0"/>
              </a:spcAft>
              <a:buFontTx/>
              <a:buAutoNum type="arabicPeriod"/>
              <a:defRPr/>
            </a:pPr>
            <a:r>
              <a:rPr lang="id-ID" dirty="0">
                <a:latin typeface="+mn-lt"/>
                <a:cs typeface="+mn-cs"/>
              </a:rPr>
              <a:t>Mempunyai publik yang secara geografis tersebar</a:t>
            </a:r>
          </a:p>
          <a:p>
            <a:pPr fontAlgn="auto">
              <a:spcBef>
                <a:spcPts val="0"/>
              </a:spcBef>
              <a:spcAft>
                <a:spcPts val="0"/>
              </a:spcAft>
              <a:defRPr/>
            </a:pPr>
            <a:endParaRPr lang="id-ID" dirty="0">
              <a:latin typeface="+mn-lt"/>
              <a:cs typeface="+mn-cs"/>
            </a:endParaRPr>
          </a:p>
          <a:p>
            <a:pPr fontAlgn="auto">
              <a:spcBef>
                <a:spcPts val="0"/>
              </a:spcBef>
              <a:spcAft>
                <a:spcPts val="0"/>
              </a:spcAft>
              <a:defRPr/>
            </a:pPr>
            <a:endParaRPr lang="id-ID" dirty="0">
              <a:latin typeface="+mn-lt"/>
              <a:cs typeface="+mn-cs"/>
            </a:endParaRPr>
          </a:p>
          <a:p>
            <a:pPr fontAlgn="auto">
              <a:spcBef>
                <a:spcPts val="0"/>
              </a:spcBef>
              <a:spcAft>
                <a:spcPts val="0"/>
              </a:spcAft>
              <a:defRPr/>
            </a:pPr>
            <a:endParaRPr lang="id-ID" dirty="0">
              <a:latin typeface="+mn-lt"/>
              <a:cs typeface="+mn-cs"/>
            </a:endParaRPr>
          </a:p>
          <a:p>
            <a:pPr fontAlgn="auto">
              <a:spcBef>
                <a:spcPts val="0"/>
              </a:spcBef>
              <a:spcAft>
                <a:spcPts val="0"/>
              </a:spcAft>
              <a:defRPr/>
            </a:pPr>
            <a:endParaRPr lang="id-ID" dirty="0">
              <a:latin typeface="+mn-lt"/>
              <a:cs typeface="+mn-cs"/>
            </a:endParaRPr>
          </a:p>
        </p:txBody>
      </p:sp>
    </p:spTree>
  </p:cSld>
  <p:clrMapOvr>
    <a:masterClrMapping/>
  </p:clrMapOvr>
  <p:transition>
    <p:wheel spokes="8"/>
  </p:transition>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492D93-11C4-4EBE-9D94-362FED26B5FF}"/>
              </a:ext>
            </a:extLst>
          </p:cNvPr>
          <p:cNvSpPr txBox="1"/>
          <p:nvPr/>
        </p:nvSpPr>
        <p:spPr>
          <a:xfrm>
            <a:off x="928688" y="1785938"/>
            <a:ext cx="7429500" cy="2986087"/>
          </a:xfrm>
          <a:prstGeom prst="rect">
            <a:avLst/>
          </a:prstGeom>
          <a:noFill/>
        </p:spPr>
        <p:txBody>
          <a:bodyPr>
            <a:spAutoFit/>
          </a:bodyPr>
          <a:lstStyle/>
          <a:p>
            <a:pPr fontAlgn="auto">
              <a:spcBef>
                <a:spcPts val="0"/>
              </a:spcBef>
              <a:spcAft>
                <a:spcPts val="0"/>
              </a:spcAft>
              <a:defRPr/>
            </a:pPr>
            <a:r>
              <a:rPr lang="id-ID" sz="2400" b="1" dirty="0">
                <a:latin typeface="+mn-lt"/>
                <a:cs typeface="+mn-cs"/>
              </a:rPr>
              <a:t>Faktor2 yang mempengaruhi reaksi orang terhadap media massa, yaitu:</a:t>
            </a:r>
          </a:p>
          <a:p>
            <a:pPr marL="342900" indent="-342900" fontAlgn="auto">
              <a:spcBef>
                <a:spcPts val="0"/>
              </a:spcBef>
              <a:spcAft>
                <a:spcPts val="0"/>
              </a:spcAft>
              <a:buFontTx/>
              <a:buAutoNum type="arabicPeriod"/>
              <a:defRPr/>
            </a:pPr>
            <a:r>
              <a:rPr lang="id-ID" sz="2000" dirty="0">
                <a:latin typeface="+mn-lt"/>
                <a:cs typeface="+mn-cs"/>
              </a:rPr>
              <a:t>Organisasi personal psikologis individu seperti potensi biologis, sikap, nilai, kepercayaan, serta bidang pengalaman.</a:t>
            </a:r>
          </a:p>
          <a:p>
            <a:pPr marL="342900" indent="-342900" fontAlgn="auto">
              <a:spcBef>
                <a:spcPts val="0"/>
              </a:spcBef>
              <a:spcAft>
                <a:spcPts val="0"/>
              </a:spcAft>
              <a:buFontTx/>
              <a:buAutoNum type="arabicPeriod"/>
              <a:defRPr/>
            </a:pPr>
            <a:r>
              <a:rPr lang="id-ID" sz="2000" dirty="0">
                <a:latin typeface="+mn-lt"/>
                <a:cs typeface="+mn-cs"/>
              </a:rPr>
              <a:t>Kelompok2  sosial dimana individu menjadi anggota</a:t>
            </a:r>
          </a:p>
          <a:p>
            <a:pPr marL="342900" indent="-342900" fontAlgn="auto">
              <a:spcBef>
                <a:spcPts val="0"/>
              </a:spcBef>
              <a:spcAft>
                <a:spcPts val="0"/>
              </a:spcAft>
              <a:buFontTx/>
              <a:buAutoNum type="arabicPeriod"/>
              <a:defRPr/>
            </a:pPr>
            <a:r>
              <a:rPr lang="id-ID" sz="2000" dirty="0">
                <a:latin typeface="+mn-lt"/>
                <a:cs typeface="+mn-cs"/>
              </a:rPr>
              <a:t>Hubungan2 interpersonal pada proses penerimaan, pengelolaan, dan penyampaian informasi</a:t>
            </a:r>
          </a:p>
          <a:p>
            <a:pPr fontAlgn="auto">
              <a:spcBef>
                <a:spcPts val="0"/>
              </a:spcBef>
              <a:spcAft>
                <a:spcPts val="0"/>
              </a:spcAft>
              <a:defRPr/>
            </a:pPr>
            <a:endParaRPr lang="id-ID" sz="2000" dirty="0">
              <a:latin typeface="+mn-lt"/>
              <a:cs typeface="+mn-cs"/>
            </a:endParaRPr>
          </a:p>
        </p:txBody>
      </p:sp>
    </p:spTree>
  </p:cSld>
  <p:clrMapOvr>
    <a:masterClrMapping/>
  </p:clrMapOvr>
  <p:transition>
    <p:wheel spokes="8"/>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6F82E6-D4E1-469F-BCB0-A98650A542E7}"/>
              </a:ext>
            </a:extLst>
          </p:cNvPr>
          <p:cNvSpPr txBox="1"/>
          <p:nvPr/>
        </p:nvSpPr>
        <p:spPr>
          <a:xfrm>
            <a:off x="928688" y="1785938"/>
            <a:ext cx="7000875" cy="3016250"/>
          </a:xfrm>
          <a:prstGeom prst="rect">
            <a:avLst/>
          </a:prstGeom>
          <a:noFill/>
        </p:spPr>
        <p:txBody>
          <a:bodyPr>
            <a:spAutoFit/>
          </a:bodyPr>
          <a:lstStyle/>
          <a:p>
            <a:pPr algn="just" fontAlgn="auto">
              <a:spcBef>
                <a:spcPts val="0"/>
              </a:spcBef>
              <a:spcAft>
                <a:spcPts val="0"/>
              </a:spcAft>
              <a:defRPr/>
            </a:pPr>
            <a:r>
              <a:rPr lang="id-ID" sz="2400" b="1" dirty="0">
                <a:latin typeface="+mn-lt"/>
                <a:cs typeface="+mn-cs"/>
              </a:rPr>
              <a:t>Fungsi Media Massa</a:t>
            </a:r>
          </a:p>
          <a:p>
            <a:pPr algn="just" fontAlgn="auto">
              <a:spcBef>
                <a:spcPts val="0"/>
              </a:spcBef>
              <a:spcAft>
                <a:spcPts val="0"/>
              </a:spcAft>
              <a:defRPr/>
            </a:pPr>
            <a:r>
              <a:rPr lang="id-ID" dirty="0">
                <a:latin typeface="+mn-lt"/>
                <a:cs typeface="+mn-cs"/>
              </a:rPr>
              <a:t>Menurut Weiss, fungsi media massa adalah untuk memenuhi kebutuhan akan fantasi dan informasi</a:t>
            </a:r>
          </a:p>
          <a:p>
            <a:pPr algn="just" fontAlgn="auto">
              <a:spcBef>
                <a:spcPts val="0"/>
              </a:spcBef>
              <a:spcAft>
                <a:spcPts val="0"/>
              </a:spcAft>
              <a:defRPr/>
            </a:pPr>
            <a:endParaRPr lang="id-ID" dirty="0">
              <a:latin typeface="+mn-lt"/>
              <a:cs typeface="+mn-cs"/>
            </a:endParaRPr>
          </a:p>
          <a:p>
            <a:pPr algn="just" fontAlgn="auto">
              <a:spcBef>
                <a:spcPts val="0"/>
              </a:spcBef>
              <a:spcAft>
                <a:spcPts val="0"/>
              </a:spcAft>
              <a:defRPr/>
            </a:pPr>
            <a:r>
              <a:rPr lang="id-ID" dirty="0">
                <a:latin typeface="+mn-lt"/>
                <a:cs typeface="+mn-cs"/>
              </a:rPr>
              <a:t>Sedangkan menurut Harold Lasswell dan Charles Wright, fungsi media massa adalah sebagai berikut:</a:t>
            </a:r>
          </a:p>
          <a:p>
            <a:pPr marL="342900" indent="-342900" algn="just" fontAlgn="auto">
              <a:spcBef>
                <a:spcPts val="0"/>
              </a:spcBef>
              <a:spcAft>
                <a:spcPts val="0"/>
              </a:spcAft>
              <a:buFontTx/>
              <a:buAutoNum type="arabicPeriod"/>
              <a:defRPr/>
            </a:pPr>
            <a:r>
              <a:rPr lang="id-ID" dirty="0">
                <a:latin typeface="+mn-lt"/>
                <a:cs typeface="+mn-cs"/>
              </a:rPr>
              <a:t>Surveillance (pengawasan lingkungan)</a:t>
            </a:r>
          </a:p>
          <a:p>
            <a:pPr marL="342900" indent="-342900" algn="just" fontAlgn="auto">
              <a:spcBef>
                <a:spcPts val="0"/>
              </a:spcBef>
              <a:spcAft>
                <a:spcPts val="0"/>
              </a:spcAft>
              <a:buFontTx/>
              <a:buAutoNum type="arabicPeriod"/>
              <a:defRPr/>
            </a:pPr>
            <a:r>
              <a:rPr lang="id-ID" dirty="0">
                <a:latin typeface="+mn-lt"/>
                <a:cs typeface="+mn-cs"/>
              </a:rPr>
              <a:t>Corelation (hubungan sosial)</a:t>
            </a:r>
          </a:p>
          <a:p>
            <a:pPr marL="342900" indent="-342900" algn="just" fontAlgn="auto">
              <a:spcBef>
                <a:spcPts val="0"/>
              </a:spcBef>
              <a:spcAft>
                <a:spcPts val="0"/>
              </a:spcAft>
              <a:buFontTx/>
              <a:buAutoNum type="arabicPeriod"/>
              <a:defRPr/>
            </a:pPr>
            <a:r>
              <a:rPr lang="id-ID" dirty="0">
                <a:latin typeface="+mn-lt"/>
                <a:cs typeface="+mn-cs"/>
              </a:rPr>
              <a:t>Hiburan dan transmisi kultural</a:t>
            </a:r>
          </a:p>
          <a:p>
            <a:pPr fontAlgn="auto">
              <a:spcBef>
                <a:spcPts val="0"/>
              </a:spcBef>
              <a:spcAft>
                <a:spcPts val="0"/>
              </a:spcAft>
              <a:defRPr/>
            </a:pPr>
            <a:endParaRPr lang="id-ID" dirty="0">
              <a:latin typeface="+mn-lt"/>
              <a:cs typeface="+mn-cs"/>
            </a:endParaRPr>
          </a:p>
        </p:txBody>
      </p:sp>
    </p:spTree>
  </p:cSld>
  <p:clrMapOvr>
    <a:masterClrMapping/>
  </p:clrMapOvr>
  <p:transition>
    <p:wheel spokes="8"/>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8389848-531D-49AB-A81E-939B6A96EA30}"/>
              </a:ext>
            </a:extLst>
          </p:cNvPr>
          <p:cNvSpPr txBox="1"/>
          <p:nvPr/>
        </p:nvSpPr>
        <p:spPr>
          <a:xfrm>
            <a:off x="642938" y="2214563"/>
            <a:ext cx="8240712" cy="2462212"/>
          </a:xfrm>
          <a:prstGeom prst="rect">
            <a:avLst/>
          </a:prstGeom>
          <a:noFill/>
        </p:spPr>
        <p:txBody>
          <a:bodyPr wrap="none">
            <a:spAutoFit/>
          </a:bodyPr>
          <a:lstStyle/>
          <a:p>
            <a:pPr fontAlgn="auto">
              <a:spcBef>
                <a:spcPts val="0"/>
              </a:spcBef>
              <a:spcAft>
                <a:spcPts val="0"/>
              </a:spcAft>
              <a:defRPr/>
            </a:pPr>
            <a:r>
              <a:rPr lang="id-ID" sz="2400" b="1" dirty="0">
                <a:latin typeface="+mn-lt"/>
                <a:cs typeface="+mn-cs"/>
              </a:rPr>
              <a:t>Efek Kehadiran Media Massa</a:t>
            </a:r>
          </a:p>
          <a:p>
            <a:pPr fontAlgn="auto">
              <a:spcBef>
                <a:spcPts val="0"/>
              </a:spcBef>
              <a:spcAft>
                <a:spcPts val="0"/>
              </a:spcAft>
              <a:defRPr/>
            </a:pPr>
            <a:r>
              <a:rPr lang="id-ID" dirty="0">
                <a:latin typeface="+mn-lt"/>
                <a:cs typeface="+mn-cs"/>
              </a:rPr>
              <a:t>Menurut Steven H. Chaffee ada lima efek kehadiran media massa, yaitu:</a:t>
            </a:r>
          </a:p>
          <a:p>
            <a:pPr marL="457200" indent="-457200" fontAlgn="auto">
              <a:spcBef>
                <a:spcPts val="0"/>
              </a:spcBef>
              <a:spcAft>
                <a:spcPts val="0"/>
              </a:spcAft>
              <a:buFontTx/>
              <a:buAutoNum type="arabicPeriod"/>
              <a:defRPr/>
            </a:pPr>
            <a:r>
              <a:rPr lang="id-ID" dirty="0">
                <a:latin typeface="+mn-lt"/>
                <a:cs typeface="+mn-cs"/>
              </a:rPr>
              <a:t>Efek ekonomis</a:t>
            </a:r>
          </a:p>
          <a:p>
            <a:pPr marL="457200" indent="-457200" fontAlgn="auto">
              <a:spcBef>
                <a:spcPts val="0"/>
              </a:spcBef>
              <a:spcAft>
                <a:spcPts val="0"/>
              </a:spcAft>
              <a:buFontTx/>
              <a:buAutoNum type="arabicPeriod"/>
              <a:defRPr/>
            </a:pPr>
            <a:r>
              <a:rPr lang="id-ID" dirty="0">
                <a:latin typeface="+mn-lt"/>
                <a:cs typeface="+mn-cs"/>
              </a:rPr>
              <a:t>Efek sosial</a:t>
            </a:r>
          </a:p>
          <a:p>
            <a:pPr marL="457200" indent="-457200" fontAlgn="auto">
              <a:spcBef>
                <a:spcPts val="0"/>
              </a:spcBef>
              <a:spcAft>
                <a:spcPts val="0"/>
              </a:spcAft>
              <a:buFontTx/>
              <a:buAutoNum type="arabicPeriod"/>
              <a:defRPr/>
            </a:pPr>
            <a:r>
              <a:rPr lang="id-ID" dirty="0">
                <a:latin typeface="+mn-lt"/>
                <a:cs typeface="+mn-cs"/>
              </a:rPr>
              <a:t>Efek pada penjadwalan kegiatan</a:t>
            </a:r>
          </a:p>
          <a:p>
            <a:pPr marL="457200" indent="-457200" fontAlgn="auto">
              <a:spcBef>
                <a:spcPts val="0"/>
              </a:spcBef>
              <a:spcAft>
                <a:spcPts val="0"/>
              </a:spcAft>
              <a:buFontTx/>
              <a:buAutoNum type="arabicPeriod"/>
              <a:defRPr/>
            </a:pPr>
            <a:r>
              <a:rPr lang="id-ID" dirty="0">
                <a:latin typeface="+mn-lt"/>
                <a:cs typeface="+mn-cs"/>
              </a:rPr>
              <a:t>Efek pada penyaluran/ penghilangan perasaan tertentu</a:t>
            </a:r>
          </a:p>
          <a:p>
            <a:pPr marL="457200" indent="-457200" fontAlgn="auto">
              <a:spcBef>
                <a:spcPts val="0"/>
              </a:spcBef>
              <a:spcAft>
                <a:spcPts val="0"/>
              </a:spcAft>
              <a:buFontTx/>
              <a:buAutoNum type="arabicPeriod"/>
              <a:defRPr/>
            </a:pPr>
            <a:r>
              <a:rPr lang="id-ID" dirty="0">
                <a:latin typeface="+mn-lt"/>
                <a:cs typeface="+mn-cs"/>
              </a:rPr>
              <a:t>Efek pada perasaan orang terhadap media. </a:t>
            </a:r>
          </a:p>
          <a:p>
            <a:pPr fontAlgn="auto">
              <a:spcBef>
                <a:spcPts val="0"/>
              </a:spcBef>
              <a:spcAft>
                <a:spcPts val="0"/>
              </a:spcAft>
              <a:defRPr/>
            </a:pPr>
            <a:endParaRPr lang="id-ID" dirty="0">
              <a:latin typeface="+mn-lt"/>
              <a:cs typeface="+mn-cs"/>
            </a:endParaRPr>
          </a:p>
        </p:txBody>
      </p:sp>
    </p:spTree>
  </p:cSld>
  <p:clrMapOvr>
    <a:masterClrMapping/>
  </p:clrMapOvr>
  <p:transition>
    <p:wheel spokes="8"/>
  </p:transition>
</p:sld>
</file>

<file path=ppt/slides/slide9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85C50-C491-41C7-B182-5816A4E8BC62}"/>
              </a:ext>
            </a:extLst>
          </p:cNvPr>
          <p:cNvSpPr>
            <a:spLocks noGrp="1"/>
          </p:cNvSpPr>
          <p:nvPr>
            <p:ph type="ctrTitle"/>
          </p:nvPr>
        </p:nvSpPr>
        <p:spPr>
          <a:xfrm>
            <a:off x="571472" y="2714620"/>
            <a:ext cx="7772400" cy="1470025"/>
          </a:xfrm>
        </p:spPr>
        <p:txBody>
          <a:bodyPr>
            <a:noAutofit/>
          </a:bodyPr>
          <a:lstStyle/>
          <a:p>
            <a:pPr algn="ctr" fontAlgn="auto">
              <a:spcAft>
                <a:spcPts val="0"/>
              </a:spcAft>
              <a:defRPr/>
            </a:pPr>
            <a:r>
              <a:rPr lang="id-ID" sz="4800" smtClean="0">
                <a:solidFill>
                  <a:schemeClr val="bg1"/>
                </a:solidFill>
              </a:rPr>
              <a:t/>
            </a:r>
            <a:br>
              <a:rPr lang="id-ID" sz="4800" smtClean="0">
                <a:solidFill>
                  <a:schemeClr val="bg1"/>
                </a:solidFill>
              </a:rPr>
            </a:br>
            <a:r>
              <a:rPr lang="id-ID" sz="3600" smtClean="0">
                <a:solidFill>
                  <a:schemeClr val="bg1"/>
                </a:solidFill>
              </a:rPr>
              <a:t>PSIKOLOGI KOMUNIKATOR DAN PSIKOLOGI PESAN</a:t>
            </a:r>
            <a:endParaRPr lang="id-ID" sz="4800" dirty="0">
              <a:solidFill>
                <a:schemeClr val="bg1"/>
              </a:solidFill>
            </a:endParaRPr>
          </a:p>
        </p:txBody>
      </p:sp>
    </p:spTree>
  </p:cSld>
  <p:clrMapOvr>
    <a:masterClrMapping/>
  </p:clrMapOvr>
  <p:transition>
    <p:wheel spokes="8"/>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ED30DB9-3F7A-45FB-A191-3E30025D8A5D}"/>
              </a:ext>
            </a:extLst>
          </p:cNvPr>
          <p:cNvSpPr>
            <a:spLocks noGrp="1"/>
          </p:cNvSpPr>
          <p:nvPr>
            <p:ph idx="1"/>
          </p:nvPr>
        </p:nvSpPr>
        <p:spPr/>
        <p:txBody>
          <a:bodyPr>
            <a:normAutofit fontScale="92500" lnSpcReduction="20000"/>
          </a:bodyPr>
          <a:lstStyle/>
          <a:p>
            <a:pPr marL="365760" indent="-256032" algn="just" fontAlgn="auto">
              <a:spcAft>
                <a:spcPts val="0"/>
              </a:spcAft>
              <a:buFont typeface="Wingdings 3"/>
              <a:buChar char=""/>
              <a:defRPr/>
            </a:pPr>
            <a:r>
              <a:rPr lang="id-ID" dirty="0"/>
              <a:t>Ketika komunikator berkomunikasi, yang berpengaruh bukan saja apa yang ia katakan, tetapi juga keadaan ia sendiri.  Ia tidak dapat menyuruh pendengar hanya memperhatikan apa yang ia katakan, pendengar juga akan memperhatikan siapa yang mengatakan, kadang-kadang “siapa” lebih penting dari “apa”. </a:t>
            </a:r>
          </a:p>
          <a:p>
            <a:pPr marL="365760" indent="-256032" algn="just" fontAlgn="auto">
              <a:spcAft>
                <a:spcPts val="0"/>
              </a:spcAft>
              <a:buFont typeface="Wingdings 3"/>
              <a:buChar char=""/>
              <a:defRPr/>
            </a:pPr>
            <a:r>
              <a:rPr lang="id-ID" dirty="0"/>
              <a:t>Aristoteles menyebut karakter komunikator ini sebagai </a:t>
            </a:r>
            <a:r>
              <a:rPr lang="id-ID" i="1" dirty="0"/>
              <a:t>ethos.  Ethos </a:t>
            </a:r>
            <a:r>
              <a:rPr lang="id-ID" dirty="0"/>
              <a:t>terdiri dari pikiran baik, akhlak baik, dan maksud yang baik </a:t>
            </a:r>
            <a:r>
              <a:rPr lang="id-ID" i="1" dirty="0"/>
              <a:t>(good sense, good moral character and good will).</a:t>
            </a:r>
          </a:p>
          <a:p>
            <a:pPr marL="365760" indent="-256032" algn="just" fontAlgn="auto">
              <a:spcAft>
                <a:spcPts val="0"/>
              </a:spcAft>
              <a:buFont typeface="Wingdings 3"/>
              <a:buChar char=""/>
              <a:defRPr/>
            </a:pPr>
            <a:r>
              <a:rPr lang="id-ID" dirty="0"/>
              <a:t>Hovland dan Weiss, menyebut </a:t>
            </a:r>
            <a:r>
              <a:rPr lang="id-ID" i="1" dirty="0"/>
              <a:t>ethos</a:t>
            </a:r>
            <a:r>
              <a:rPr lang="id-ID" dirty="0"/>
              <a:t> ini </a:t>
            </a:r>
            <a:r>
              <a:rPr lang="id-ID" i="1" dirty="0"/>
              <a:t>credibility </a:t>
            </a:r>
            <a:r>
              <a:rPr lang="id-ID" dirty="0"/>
              <a:t>yang terdiri dari dua unsur, yaitu </a:t>
            </a:r>
            <a:r>
              <a:rPr lang="id-ID" i="1" dirty="0"/>
              <a:t>Expertise</a:t>
            </a:r>
            <a:r>
              <a:rPr lang="id-ID" dirty="0"/>
              <a:t> (keahlian) dan </a:t>
            </a:r>
            <a:r>
              <a:rPr lang="id-ID" i="1" dirty="0"/>
              <a:t>trustworthiness</a:t>
            </a:r>
            <a:r>
              <a:rPr lang="id-ID" dirty="0"/>
              <a:t> (dapat dipercaya).</a:t>
            </a:r>
          </a:p>
        </p:txBody>
      </p:sp>
      <p:sp>
        <p:nvSpPr>
          <p:cNvPr id="3" name="Title 2">
            <a:extLst>
              <a:ext uri="{FF2B5EF4-FFF2-40B4-BE49-F238E27FC236}">
                <a16:creationId xmlns:a16="http://schemas.microsoft.com/office/drawing/2014/main" id="{9BCB6571-017E-431A-BB02-6EB0E52F9E50}"/>
              </a:ext>
            </a:extLst>
          </p:cNvPr>
          <p:cNvSpPr>
            <a:spLocks noGrp="1"/>
          </p:cNvSpPr>
          <p:nvPr>
            <p:ph type="title"/>
          </p:nvPr>
        </p:nvSpPr>
        <p:spPr>
          <a:xfrm>
            <a:off x="457200" y="357166"/>
            <a:ext cx="8229600" cy="857256"/>
          </a:xfrm>
        </p:spPr>
        <p:txBody>
          <a:bodyPr/>
          <a:lstStyle/>
          <a:p>
            <a:pPr fontAlgn="auto">
              <a:spcAft>
                <a:spcPts val="0"/>
              </a:spcAft>
              <a:defRPr/>
            </a:pPr>
            <a:r>
              <a:rPr lang="id-ID" dirty="0"/>
              <a:t>Psikologi Komunikator</a:t>
            </a:r>
          </a:p>
        </p:txBody>
      </p:sp>
    </p:spTree>
  </p:cSld>
  <p:clrMapOvr>
    <a:masterClrMapping/>
  </p:clrMapOvr>
  <p:transition>
    <p:wheel spokes="8"/>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4B263C9-4A6D-4CCA-8404-C8D105292644}"/>
              </a:ext>
            </a:extLst>
          </p:cNvPr>
          <p:cNvSpPr>
            <a:spLocks noGrp="1"/>
          </p:cNvSpPr>
          <p:nvPr>
            <p:ph idx="1"/>
          </p:nvPr>
        </p:nvSpPr>
        <p:spPr>
          <a:xfrm>
            <a:off x="457200" y="285750"/>
            <a:ext cx="8229600" cy="6215063"/>
          </a:xfrm>
        </p:spPr>
        <p:txBody>
          <a:bodyPr>
            <a:normAutofit fontScale="85000" lnSpcReduction="10000"/>
          </a:bodyPr>
          <a:lstStyle/>
          <a:p>
            <a:pPr marL="365760" indent="-256032" fontAlgn="auto">
              <a:spcAft>
                <a:spcPts val="0"/>
              </a:spcAft>
              <a:buFont typeface="Wingdings 3"/>
              <a:buChar char=""/>
              <a:defRPr/>
            </a:pPr>
            <a:r>
              <a:rPr lang="id-ID" dirty="0"/>
              <a:t>Dimensi-dimensi </a:t>
            </a:r>
            <a:r>
              <a:rPr lang="id-ID" i="1" dirty="0"/>
              <a:t>Ethos:</a:t>
            </a:r>
          </a:p>
          <a:p>
            <a:pPr marL="365760" indent="-256032" fontAlgn="auto">
              <a:spcAft>
                <a:spcPts val="0"/>
              </a:spcAft>
              <a:buFont typeface="Wingdings 3"/>
              <a:buNone/>
              <a:defRPr/>
            </a:pPr>
            <a:endParaRPr lang="id-ID" i="1" dirty="0"/>
          </a:p>
          <a:p>
            <a:pPr marL="624078" indent="-514350" fontAlgn="auto">
              <a:spcAft>
                <a:spcPts val="0"/>
              </a:spcAft>
              <a:buFont typeface="Wingdings 3"/>
              <a:buAutoNum type="arabicPeriod"/>
              <a:defRPr/>
            </a:pPr>
            <a:r>
              <a:rPr lang="id-ID" dirty="0"/>
              <a:t>Kredibilitas, adalah seperangkat persepsi komunikate tentang sifat-sifat komunikator.</a:t>
            </a:r>
          </a:p>
          <a:p>
            <a:pPr marL="624078" indent="-514350" fontAlgn="auto">
              <a:spcAft>
                <a:spcPts val="0"/>
              </a:spcAft>
              <a:buFont typeface="Wingdings 3"/>
              <a:buAutoNum type="arabicPeriod"/>
              <a:defRPr/>
            </a:pPr>
            <a:r>
              <a:rPr lang="id-ID" dirty="0"/>
              <a:t>Atraksi </a:t>
            </a:r>
            <a:r>
              <a:rPr lang="id-ID" i="1" dirty="0"/>
              <a:t>(attactiveness), </a:t>
            </a:r>
            <a:r>
              <a:rPr lang="id-ID" dirty="0"/>
              <a:t>adalah situasi yang mempengaruhi daya tarik fisik, ganjaran, kesamaan, dan kemampuan.</a:t>
            </a:r>
          </a:p>
          <a:p>
            <a:pPr marL="624078" indent="-514350" fontAlgn="auto">
              <a:spcAft>
                <a:spcPts val="0"/>
              </a:spcAft>
              <a:buFont typeface="Wingdings 3"/>
              <a:buAutoNum type="arabicPeriod"/>
              <a:defRPr/>
            </a:pPr>
            <a:r>
              <a:rPr lang="id-ID" dirty="0"/>
              <a:t>Kekuasaan, adalah kemampuan menimbulkan ketundukan. Seperti kredibilitas dan atraksi, ketundukan timbul dari interaksi antara komunikator dan komunikate. Kekuasaan menyebabkan seorang komunikator dapat “memaksakan” kehendaknya pada orang lain, karena ia memiliki sumber daya yang sangat penting. Berdasarkan sumber daya yang ia dimilikinya, French dan Raven menyebutkan jenis-jenis kekuasaan yaitu :</a:t>
            </a:r>
          </a:p>
          <a:p>
            <a:pPr marL="624078" indent="-514350" fontAlgn="auto">
              <a:spcAft>
                <a:spcPts val="0"/>
              </a:spcAft>
              <a:buFont typeface="Wingdings 3"/>
              <a:buNone/>
              <a:defRPr/>
            </a:pPr>
            <a:r>
              <a:rPr lang="id-ID" dirty="0"/>
              <a:t>    a. Kekuasaan koersif		d. kekuasaan rujukan</a:t>
            </a:r>
          </a:p>
          <a:p>
            <a:pPr marL="624078" indent="-514350" fontAlgn="auto">
              <a:spcAft>
                <a:spcPts val="0"/>
              </a:spcAft>
              <a:buFont typeface="Wingdings 3"/>
              <a:buNone/>
              <a:defRPr/>
            </a:pPr>
            <a:r>
              <a:rPr lang="id-ID" dirty="0"/>
              <a:t>    b. Kekuasaan keahlian		e. Kekuasaan legal</a:t>
            </a:r>
          </a:p>
          <a:p>
            <a:pPr marL="624078" indent="-514350" fontAlgn="auto">
              <a:spcAft>
                <a:spcPts val="0"/>
              </a:spcAft>
              <a:buFont typeface="Wingdings 3"/>
              <a:buNone/>
              <a:defRPr/>
            </a:pPr>
            <a:r>
              <a:rPr lang="id-ID" dirty="0"/>
              <a:t>    c. kekuasaan informasional</a:t>
            </a:r>
          </a:p>
        </p:txBody>
      </p:sp>
    </p:spTree>
  </p:cSld>
  <p:clrMapOvr>
    <a:masterClrMapping/>
  </p:clrMapOvr>
  <p:transition>
    <p:wheel spokes="8"/>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2ED2470-8DAC-4F62-86EA-1D72C755A918}"/>
              </a:ext>
            </a:extLst>
          </p:cNvPr>
          <p:cNvSpPr>
            <a:spLocks noGrp="1"/>
          </p:cNvSpPr>
          <p:nvPr>
            <p:ph idx="1"/>
          </p:nvPr>
        </p:nvSpPr>
        <p:spPr>
          <a:xfrm>
            <a:off x="457200" y="1000125"/>
            <a:ext cx="8229600" cy="5572125"/>
          </a:xfrm>
        </p:spPr>
        <p:txBody>
          <a:bodyPr>
            <a:normAutofit fontScale="85000" lnSpcReduction="20000"/>
          </a:bodyPr>
          <a:lstStyle/>
          <a:p>
            <a:pPr marL="365760" indent="-256032" fontAlgn="auto">
              <a:spcAft>
                <a:spcPts val="0"/>
              </a:spcAft>
              <a:buFont typeface="Wingdings 3"/>
              <a:buChar char=""/>
              <a:defRPr/>
            </a:pPr>
            <a:r>
              <a:rPr lang="id-ID" dirty="0"/>
              <a:t>Bahasa adalah pesan dalam bentuk kata-kata dan kalimat untuk kita sebut sebagai pesan linguistik. Manusia mengucap kata kalimat dengan cara tertentu. Setiap cara berkata memberi maksud tersendiri yang disebut pesan paralinguistik. Tetapi manusia juga menyampaikan pesan dengan cara lain, atau isyarat yang disebut pesan ekstralinguistik.</a:t>
            </a:r>
          </a:p>
          <a:p>
            <a:pPr marL="365760" indent="-256032" fontAlgn="auto">
              <a:spcAft>
                <a:spcPts val="0"/>
              </a:spcAft>
              <a:buFont typeface="Wingdings 3"/>
              <a:buChar char=""/>
              <a:defRPr/>
            </a:pPr>
            <a:r>
              <a:rPr lang="id-ID" dirty="0"/>
              <a:t>Pesan paralinguistik dan ekstralinguistik disebut juga pesan nonverbal. </a:t>
            </a:r>
          </a:p>
          <a:p>
            <a:pPr marL="365760" indent="-256032" fontAlgn="auto">
              <a:spcAft>
                <a:spcPts val="0"/>
              </a:spcAft>
              <a:buFont typeface="Wingdings 3"/>
              <a:buNone/>
              <a:defRPr/>
            </a:pPr>
            <a:r>
              <a:rPr lang="id-ID" dirty="0"/>
              <a:t>1. Pesan linguistik</a:t>
            </a:r>
          </a:p>
          <a:p>
            <a:pPr marL="365760" indent="-256032" fontAlgn="auto">
              <a:spcAft>
                <a:spcPts val="0"/>
              </a:spcAft>
              <a:buFont typeface="Wingdings 3"/>
              <a:buNone/>
              <a:defRPr/>
            </a:pPr>
            <a:r>
              <a:rPr lang="id-ID" dirty="0"/>
              <a:t>		Definisi fungsional bahasa diartikan sebagai alat yang dimiliki bersama untuk mengungkapkan gagasan.</a:t>
            </a:r>
          </a:p>
          <a:p>
            <a:pPr marL="365760" indent="-256032" fontAlgn="auto">
              <a:spcAft>
                <a:spcPts val="0"/>
              </a:spcAft>
              <a:buFont typeface="Wingdings 3"/>
              <a:buNone/>
              <a:defRPr/>
            </a:pPr>
            <a:r>
              <a:rPr lang="id-ID" dirty="0"/>
              <a:t>		Definisi formal menyatakan bahasa sebagai semua kalimat yang terbayangkan, yang dapat dibuat menurut peraturan dan tata bahasa. Setiap bahasa mempunyai peraturan bagaimana kata-kata harus disusun dan dirangkai supaya dapat memberikan arti.</a:t>
            </a:r>
          </a:p>
          <a:p>
            <a:pPr marL="365760" indent="-256032" fontAlgn="auto">
              <a:spcAft>
                <a:spcPts val="0"/>
              </a:spcAft>
              <a:buFont typeface="Wingdings 3"/>
              <a:buNone/>
              <a:defRPr/>
            </a:pPr>
            <a:r>
              <a:rPr lang="id-ID" dirty="0"/>
              <a:t>		Tata bahasa memiliki 3 unsur : ponologi, sintaksis, dan semantik.</a:t>
            </a:r>
          </a:p>
        </p:txBody>
      </p:sp>
      <p:sp>
        <p:nvSpPr>
          <p:cNvPr id="3" name="Title 2">
            <a:extLst>
              <a:ext uri="{FF2B5EF4-FFF2-40B4-BE49-F238E27FC236}">
                <a16:creationId xmlns:a16="http://schemas.microsoft.com/office/drawing/2014/main" id="{EAD5EB80-3F37-46F2-B074-FA0E14019C05}"/>
              </a:ext>
            </a:extLst>
          </p:cNvPr>
          <p:cNvSpPr>
            <a:spLocks noGrp="1"/>
          </p:cNvSpPr>
          <p:nvPr>
            <p:ph type="title"/>
          </p:nvPr>
        </p:nvSpPr>
        <p:spPr>
          <a:xfrm>
            <a:off x="500034" y="214290"/>
            <a:ext cx="8229600" cy="714396"/>
          </a:xfrm>
        </p:spPr>
        <p:txBody>
          <a:bodyPr>
            <a:normAutofit/>
          </a:bodyPr>
          <a:lstStyle/>
          <a:p>
            <a:pPr fontAlgn="auto">
              <a:spcAft>
                <a:spcPts val="0"/>
              </a:spcAft>
              <a:defRPr/>
            </a:pPr>
            <a:r>
              <a:rPr lang="id-ID" dirty="0"/>
              <a:t>Psikologi Pesan</a:t>
            </a:r>
          </a:p>
        </p:txBody>
      </p:sp>
    </p:spTree>
  </p:cSld>
  <p:clrMapOvr>
    <a:masterClrMapping/>
  </p:clrMapOvr>
  <p:transition>
    <p:wheel spokes="8"/>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01D7566-B0C2-4C22-878A-C5732B234B8E}"/>
              </a:ext>
            </a:extLst>
          </p:cNvPr>
          <p:cNvSpPr>
            <a:spLocks noGrp="1"/>
          </p:cNvSpPr>
          <p:nvPr>
            <p:ph idx="1"/>
          </p:nvPr>
        </p:nvSpPr>
        <p:spPr>
          <a:xfrm>
            <a:off x="457200" y="285750"/>
            <a:ext cx="8229600" cy="6357938"/>
          </a:xfrm>
        </p:spPr>
        <p:txBody>
          <a:bodyPr>
            <a:normAutofit lnSpcReduction="10000"/>
          </a:bodyPr>
          <a:lstStyle/>
          <a:p>
            <a:pPr marL="365760" indent="-256032" fontAlgn="auto">
              <a:spcAft>
                <a:spcPts val="0"/>
              </a:spcAft>
              <a:buFont typeface="Wingdings 3"/>
              <a:buChar char=""/>
              <a:defRPr/>
            </a:pPr>
            <a:r>
              <a:rPr lang="id-ID" dirty="0"/>
              <a:t>Psikolinguistik adalah psikolog mempelajari bagaimana maksud komunikator diubah menjadi pesan lambang yang diterima secara kultural dan bagaimana signal-signal ini diubah menjadi penafsiran komunikate (Osgood dan Sebeok, 1967:201).</a:t>
            </a:r>
          </a:p>
          <a:p>
            <a:pPr marL="365760" indent="-256032" fontAlgn="auto">
              <a:spcAft>
                <a:spcPts val="0"/>
              </a:spcAft>
              <a:buFont typeface="Wingdings 3"/>
              <a:buChar char=""/>
              <a:defRPr/>
            </a:pPr>
            <a:r>
              <a:rPr lang="id-ID" dirty="0"/>
              <a:t>Dalam hubungannya dengan komunikasi teori nativisme dan teori belajar memberikan dasar bagi kita dalam menanamkan kemampuan menyusun kesan linguistik dan konsep baru dalam komunikasi.</a:t>
            </a:r>
          </a:p>
          <a:p>
            <a:pPr marL="365760" indent="-256032" fontAlgn="auto">
              <a:spcAft>
                <a:spcPts val="0"/>
              </a:spcAft>
              <a:buFont typeface="Wingdings 3"/>
              <a:buChar char=""/>
              <a:defRPr/>
            </a:pPr>
            <a:r>
              <a:rPr lang="id-ID" dirty="0"/>
              <a:t>Menurut teori teori principle linguistik relativity, bahasa menyebabkan kita memandang realitas sosial dengan cara tertentu. Secara singkat teori ini menyimpulkan bahwa pandangan kita terhadap dunia dibentuk oleh bahasa, dan karena bahasa berbeda, pandangan kita terhadap dunia pun berbeda pula.</a:t>
            </a:r>
          </a:p>
        </p:txBody>
      </p:sp>
    </p:spTree>
  </p:cSld>
  <p:clrMapOvr>
    <a:masterClrMapping/>
  </p:clrMapOvr>
  <p:transition>
    <p:wheel spokes="8"/>
  </p:transition>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3453476-FD96-4964-957C-D141161025BE}"/>
              </a:ext>
            </a:extLst>
          </p:cNvPr>
          <p:cNvSpPr>
            <a:spLocks noGrp="1"/>
          </p:cNvSpPr>
          <p:nvPr>
            <p:ph idx="1"/>
          </p:nvPr>
        </p:nvSpPr>
        <p:spPr>
          <a:xfrm>
            <a:off x="457200" y="571500"/>
            <a:ext cx="8229600" cy="5857875"/>
          </a:xfrm>
        </p:spPr>
        <p:txBody>
          <a:bodyPr>
            <a:normAutofit fontScale="92500" lnSpcReduction="20000"/>
          </a:bodyPr>
          <a:lstStyle/>
          <a:p>
            <a:pPr marL="365760" indent="-256032" fontAlgn="auto">
              <a:spcAft>
                <a:spcPts val="0"/>
              </a:spcAft>
              <a:buFont typeface="Wingdings 3"/>
              <a:buChar char=""/>
              <a:defRPr/>
            </a:pPr>
            <a:r>
              <a:rPr lang="id-ID" dirty="0"/>
              <a:t>Kata-kata tidak bermakna ; Orang lain memberi makna pada kata-kata tersebut.</a:t>
            </a:r>
          </a:p>
          <a:p>
            <a:pPr marL="365760" indent="-256032" fontAlgn="auto">
              <a:spcAft>
                <a:spcPts val="0"/>
              </a:spcAft>
              <a:buFont typeface="Wingdings 3"/>
              <a:buChar char=""/>
              <a:defRPr/>
            </a:pPr>
            <a:r>
              <a:rPr lang="id-ID" dirty="0"/>
              <a:t>Konsep makna telah menarik perhatian komunikasi, psikologi, sosiologi, antropologi, dan limguistik.</a:t>
            </a:r>
          </a:p>
          <a:p>
            <a:pPr marL="365760" indent="-256032" fontAlgn="auto">
              <a:spcAft>
                <a:spcPts val="0"/>
              </a:spcAft>
              <a:buFont typeface="Wingdings 3"/>
              <a:buChar char=""/>
              <a:defRPr/>
            </a:pPr>
            <a:r>
              <a:rPr lang="id-ID" dirty="0"/>
              <a:t>Kita sering melihat makna secara psikologis. Dalam tilikan psikologi, makna tidak terletak pada kata-kata, tetapi pada pikiran orang, pada persepsinya. Makna terbentuk karena pengalaman individu. Makna diperoleh karena asosiasi antara stimuli asal dengan stimuli yang terkondisikan.</a:t>
            </a:r>
          </a:p>
          <a:p>
            <a:pPr marL="365760" indent="-256032" fontAlgn="auto">
              <a:spcAft>
                <a:spcPts val="0"/>
              </a:spcAft>
              <a:buFont typeface="Wingdings 3"/>
              <a:buChar char=""/>
              <a:defRPr/>
            </a:pPr>
            <a:r>
              <a:rPr lang="id-ID" dirty="0"/>
              <a:t>Kesamaan makna karena kesamaan pengalaman masa lalu atau persamaan struktur kognitif disebut isomorfisme. Isomorfisme terjadi bila komunikan berasal dari budaya yang sama, status sosial, pendidikan, deologi, pengalaman yang sama. Pada kenyataannya tidak ada isomorfisme total, selalu tersisa ada makna perorangan.</a:t>
            </a:r>
          </a:p>
          <a:p>
            <a:pPr marL="365760" indent="-256032" fontAlgn="auto">
              <a:spcAft>
                <a:spcPts val="0"/>
              </a:spcAft>
              <a:buFont typeface="Wingdings 3"/>
              <a:buChar char=""/>
              <a:defRPr/>
            </a:pPr>
            <a:endParaRPr lang="id-ID" dirty="0"/>
          </a:p>
          <a:p>
            <a:pPr marL="365760" indent="-256032" fontAlgn="auto">
              <a:spcAft>
                <a:spcPts val="0"/>
              </a:spcAft>
              <a:buFont typeface="Wingdings 3"/>
              <a:buChar char=""/>
              <a:defRPr/>
            </a:pPr>
            <a:endParaRPr lang="id-ID" dirty="0"/>
          </a:p>
        </p:txBody>
      </p:sp>
    </p:spTree>
  </p:cSld>
  <p:clrMapOvr>
    <a:masterClrMapping/>
  </p:clrMapOvr>
  <p:transition>
    <p:wheel spokes="8"/>
  </p:transition>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C74DD5B-6D17-4288-AFD4-BFEA41BD82A7}"/>
              </a:ext>
            </a:extLst>
          </p:cNvPr>
          <p:cNvSpPr>
            <a:spLocks noGrp="1"/>
          </p:cNvSpPr>
          <p:nvPr>
            <p:ph idx="1"/>
          </p:nvPr>
        </p:nvSpPr>
        <p:spPr>
          <a:xfrm>
            <a:off x="457200" y="214313"/>
            <a:ext cx="8229600" cy="6643687"/>
          </a:xfrm>
        </p:spPr>
        <p:txBody>
          <a:bodyPr>
            <a:normAutofit lnSpcReduction="10000"/>
          </a:bodyPr>
          <a:lstStyle/>
          <a:p>
            <a:pPr marL="365760" indent="-256032" fontAlgn="auto">
              <a:spcAft>
                <a:spcPts val="0"/>
              </a:spcAft>
              <a:buFont typeface="Wingdings 3"/>
              <a:buChar char=""/>
              <a:defRPr/>
            </a:pPr>
            <a:r>
              <a:rPr lang="id-ID" dirty="0"/>
              <a:t>Ketika kita berkomunikasi, kita menerjemahkan gagasan kita kedalam lambang verbal atau nonverbal. Proses ini disebut penyandian (encoding). </a:t>
            </a:r>
          </a:p>
          <a:p>
            <a:pPr marL="365760" indent="-256032" fontAlgn="auto">
              <a:spcAft>
                <a:spcPts val="0"/>
              </a:spcAft>
              <a:buFont typeface="Wingdings 3"/>
              <a:buChar char=""/>
              <a:defRPr/>
            </a:pPr>
            <a:r>
              <a:rPr lang="id-ID" dirty="0"/>
              <a:t>Bahasa adalah alat penyandian, tetapi alat yang tidak baik, kata pengikut </a:t>
            </a:r>
            <a:r>
              <a:rPr lang="id-ID" i="1" dirty="0"/>
              <a:t>general semantics.</a:t>
            </a:r>
          </a:p>
          <a:p>
            <a:pPr marL="365760" indent="-256032" fontAlgn="auto">
              <a:spcAft>
                <a:spcPts val="0"/>
              </a:spcAft>
              <a:buFont typeface="Wingdings 3"/>
              <a:buChar char=""/>
              <a:defRPr/>
            </a:pPr>
            <a:r>
              <a:rPr lang="id-ID" i="1" dirty="0"/>
              <a:t>General semantics </a:t>
            </a:r>
            <a:r>
              <a:rPr lang="id-ID" dirty="0"/>
              <a:t>menunjukkan karakteristik bahasa yang mempersulit, ia menguraikan kesalahan penggunaan bahasa. </a:t>
            </a:r>
          </a:p>
          <a:p>
            <a:pPr marL="365760" indent="-256032" fontAlgn="auto">
              <a:spcAft>
                <a:spcPts val="0"/>
              </a:spcAft>
              <a:buFont typeface="Wingdings 3"/>
              <a:buChar char=""/>
              <a:defRPr/>
            </a:pPr>
            <a:r>
              <a:rPr lang="id-ID" dirty="0"/>
              <a:t>Empat nasehat dari general semantics, dua perintah dan dua larangan.</a:t>
            </a:r>
          </a:p>
          <a:p>
            <a:pPr marL="624078" indent="-514350" fontAlgn="auto">
              <a:spcAft>
                <a:spcPts val="0"/>
              </a:spcAft>
              <a:buFont typeface="Wingdings 3"/>
              <a:buAutoNum type="arabicPeriod"/>
              <a:defRPr/>
            </a:pPr>
            <a:r>
              <a:rPr lang="id-ID" dirty="0"/>
              <a:t>berhati-hati dengan abstraksi </a:t>
            </a:r>
          </a:p>
          <a:p>
            <a:pPr marL="624078" indent="-514350" fontAlgn="auto">
              <a:spcAft>
                <a:spcPts val="0"/>
              </a:spcAft>
              <a:buFont typeface="Wingdings 3"/>
              <a:buAutoNum type="arabicPeriod"/>
              <a:defRPr/>
            </a:pPr>
            <a:r>
              <a:rPr lang="id-ID" dirty="0"/>
              <a:t>Berhati-hati dengan dimensi waktu</a:t>
            </a:r>
          </a:p>
          <a:p>
            <a:pPr marL="624078" indent="-514350" fontAlgn="auto">
              <a:spcAft>
                <a:spcPts val="0"/>
              </a:spcAft>
              <a:buFont typeface="Wingdings 3"/>
              <a:buAutoNum type="arabicPeriod"/>
              <a:defRPr/>
            </a:pPr>
            <a:r>
              <a:rPr lang="id-ID" dirty="0"/>
              <a:t>Jangan mengacaukan kata dengan rujukannya</a:t>
            </a:r>
          </a:p>
          <a:p>
            <a:pPr marL="624078" indent="-514350" fontAlgn="auto">
              <a:spcAft>
                <a:spcPts val="0"/>
              </a:spcAft>
              <a:buFont typeface="Wingdings 3"/>
              <a:buAutoNum type="arabicPeriod"/>
              <a:defRPr/>
            </a:pPr>
            <a:r>
              <a:rPr lang="id-ID" dirty="0"/>
              <a:t>Jangan mengacaukan pengamatan dengan kesimpulan</a:t>
            </a:r>
          </a:p>
        </p:txBody>
      </p:sp>
    </p:spTree>
  </p:cSld>
  <p:clrMapOvr>
    <a:masterClrMapping/>
  </p:clrMapOvr>
  <p:transition>
    <p:wheel spokes="8"/>
  </p:transition>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616F870-6365-4B1D-80CF-3153B1F27E0D}"/>
              </a:ext>
            </a:extLst>
          </p:cNvPr>
          <p:cNvSpPr>
            <a:spLocks noGrp="1"/>
          </p:cNvSpPr>
          <p:nvPr>
            <p:ph idx="1"/>
          </p:nvPr>
        </p:nvSpPr>
        <p:spPr>
          <a:xfrm>
            <a:off x="214313" y="214313"/>
            <a:ext cx="8929687" cy="6643687"/>
          </a:xfrm>
        </p:spPr>
        <p:txBody>
          <a:bodyPr>
            <a:normAutofit fontScale="77500" lnSpcReduction="20000"/>
          </a:bodyPr>
          <a:lstStyle/>
          <a:p>
            <a:pPr marL="365760" indent="-256032" fontAlgn="auto">
              <a:spcAft>
                <a:spcPts val="0"/>
              </a:spcAft>
              <a:buFont typeface="Wingdings 3"/>
              <a:buNone/>
              <a:defRPr/>
            </a:pPr>
            <a:r>
              <a:rPr lang="id-ID" dirty="0"/>
              <a:t>2. Pesan Nonverbal</a:t>
            </a:r>
          </a:p>
          <a:p>
            <a:pPr marL="365760" indent="-256032" fontAlgn="auto">
              <a:spcAft>
                <a:spcPts val="0"/>
              </a:spcAft>
              <a:buFont typeface="Wingdings 3"/>
              <a:buNone/>
              <a:defRPr/>
            </a:pPr>
            <a:r>
              <a:rPr lang="id-ID" dirty="0"/>
              <a:t>	fungsi pesan nonverbal, menurut Mark L. Knapp:</a:t>
            </a:r>
          </a:p>
          <a:p>
            <a:pPr marL="624078" indent="-514350" fontAlgn="auto">
              <a:spcAft>
                <a:spcPts val="0"/>
              </a:spcAft>
              <a:buFont typeface="Wingdings 3"/>
              <a:buAutoNum type="alphaLcPeriod"/>
              <a:defRPr/>
            </a:pPr>
            <a:r>
              <a:rPr lang="id-ID" dirty="0"/>
              <a:t>Repetisi, mengulang kembali gagasan yang sudah disajikan secara verbal.</a:t>
            </a:r>
          </a:p>
          <a:p>
            <a:pPr marL="624078" indent="-514350" fontAlgn="auto">
              <a:spcAft>
                <a:spcPts val="0"/>
              </a:spcAft>
              <a:buFont typeface="Wingdings 3"/>
              <a:buAutoNum type="alphaLcPeriod"/>
              <a:defRPr/>
            </a:pPr>
            <a:r>
              <a:rPr lang="id-ID" dirty="0"/>
              <a:t>Substitusi, menggantikan lambang-lambang verbal.</a:t>
            </a:r>
          </a:p>
          <a:p>
            <a:pPr marL="624078" indent="-514350" fontAlgn="auto">
              <a:spcAft>
                <a:spcPts val="0"/>
              </a:spcAft>
              <a:buFont typeface="Wingdings 3"/>
              <a:buAutoNum type="alphaLcPeriod"/>
              <a:defRPr/>
            </a:pPr>
            <a:r>
              <a:rPr lang="id-ID" dirty="0"/>
              <a:t>Kontradiksi, menolak pesan verbal.</a:t>
            </a:r>
          </a:p>
          <a:p>
            <a:pPr marL="624078" indent="-514350" fontAlgn="auto">
              <a:spcAft>
                <a:spcPts val="0"/>
              </a:spcAft>
              <a:buFont typeface="Wingdings 3"/>
              <a:buAutoNum type="alphaLcPeriod"/>
              <a:defRPr/>
            </a:pPr>
            <a:r>
              <a:rPr lang="id-ID" dirty="0"/>
              <a:t>Komplemen, melengkapi makna pesan nonverbal.</a:t>
            </a:r>
          </a:p>
          <a:p>
            <a:pPr marL="624078" indent="-514350" fontAlgn="auto">
              <a:spcAft>
                <a:spcPts val="0"/>
              </a:spcAft>
              <a:buFont typeface="Wingdings 3"/>
              <a:buAutoNum type="alphaLcPeriod"/>
              <a:defRPr/>
            </a:pPr>
            <a:r>
              <a:rPr lang="id-ID" dirty="0"/>
              <a:t>Absentuasi, menegaskan pesan verbal atau menggaris bawahi</a:t>
            </a:r>
          </a:p>
          <a:p>
            <a:pPr marL="624078" indent="-514350" fontAlgn="auto">
              <a:spcAft>
                <a:spcPts val="0"/>
              </a:spcAft>
              <a:buFont typeface="Wingdings 3"/>
              <a:buNone/>
              <a:defRPr/>
            </a:pPr>
            <a:endParaRPr lang="id-ID" dirty="0"/>
          </a:p>
          <a:p>
            <a:pPr marL="624078" indent="-514350" fontAlgn="auto">
              <a:spcAft>
                <a:spcPts val="0"/>
              </a:spcAft>
              <a:buFont typeface="Wingdings 3"/>
              <a:buNone/>
              <a:defRPr/>
            </a:pPr>
            <a:r>
              <a:rPr lang="id-ID" dirty="0"/>
              <a:t>Alasan mengapa pesan nonverbal sangat penting.  Menurut Dale G. Leaders (1976) :</a:t>
            </a:r>
          </a:p>
          <a:p>
            <a:pPr marL="624078" indent="-514350" fontAlgn="auto">
              <a:spcAft>
                <a:spcPts val="0"/>
              </a:spcAft>
              <a:buFont typeface="Wingdings 3"/>
              <a:buAutoNum type="alphaLcPeriod"/>
              <a:defRPr/>
            </a:pPr>
            <a:r>
              <a:rPr lang="id-ID" dirty="0"/>
              <a:t>Faktor-faktor nonverbal sangat menentukan makna dalam komunikasi interpersonal</a:t>
            </a:r>
          </a:p>
          <a:p>
            <a:pPr marL="624078" indent="-514350" fontAlgn="auto">
              <a:spcAft>
                <a:spcPts val="0"/>
              </a:spcAft>
              <a:buFont typeface="Wingdings 3"/>
              <a:buAutoNum type="alphaLcPeriod"/>
              <a:defRPr/>
            </a:pPr>
            <a:r>
              <a:rPr lang="id-ID" dirty="0"/>
              <a:t>Perasaan dan emosi lebih cermat disampaikan lewat pesan nonverbal, ketimbang pesan verbal</a:t>
            </a:r>
          </a:p>
          <a:p>
            <a:pPr marL="624078" indent="-514350" fontAlgn="auto">
              <a:spcAft>
                <a:spcPts val="0"/>
              </a:spcAft>
              <a:buFont typeface="Wingdings 3"/>
              <a:buAutoNum type="alphaLcPeriod"/>
              <a:defRPr/>
            </a:pPr>
            <a:r>
              <a:rPr lang="id-ID" dirty="0"/>
              <a:t>Pesan nonverbal menyampaikan makna</a:t>
            </a:r>
          </a:p>
          <a:p>
            <a:pPr marL="624078" indent="-514350" fontAlgn="auto">
              <a:spcAft>
                <a:spcPts val="0"/>
              </a:spcAft>
              <a:buFont typeface="Wingdings 3"/>
              <a:buAutoNum type="alphaLcPeriod"/>
              <a:defRPr/>
            </a:pPr>
            <a:r>
              <a:rPr lang="id-ID" dirty="0"/>
              <a:t>Pesan nonverbal mempunyai fungsi metakomunikatif untuk mencapai komunikasi yang berkualitas tinggi</a:t>
            </a:r>
          </a:p>
          <a:p>
            <a:pPr marL="624078" indent="-514350" fontAlgn="auto">
              <a:spcAft>
                <a:spcPts val="0"/>
              </a:spcAft>
              <a:buFont typeface="Wingdings 3"/>
              <a:buAutoNum type="alphaLcPeriod"/>
              <a:defRPr/>
            </a:pPr>
            <a:r>
              <a:rPr lang="id-ID" dirty="0"/>
              <a:t>Pesan nonverbal merupakan cara komunikasi yang efektif</a:t>
            </a:r>
          </a:p>
          <a:p>
            <a:pPr marL="624078" indent="-514350" fontAlgn="auto">
              <a:spcAft>
                <a:spcPts val="0"/>
              </a:spcAft>
              <a:buFont typeface="Wingdings 3"/>
              <a:buAutoNum type="alphaLcPeriod"/>
              <a:defRPr/>
            </a:pPr>
            <a:r>
              <a:rPr lang="id-ID" dirty="0"/>
              <a:t>Pesan nonverbal merupakan sarana sugesti yang paling tepat</a:t>
            </a:r>
          </a:p>
        </p:txBody>
      </p:sp>
    </p:spTree>
  </p:cSld>
  <p:clrMapOvr>
    <a:masterClrMapping/>
  </p:clrMapOvr>
  <p:transition>
    <p:wheel spokes="8"/>
  </p:transition>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B1FCC1D-FEC5-4B05-BEE7-3DCCF4866C29}"/>
              </a:ext>
            </a:extLst>
          </p:cNvPr>
          <p:cNvSpPr>
            <a:spLocks noGrp="1"/>
          </p:cNvSpPr>
          <p:nvPr>
            <p:ph idx="1"/>
          </p:nvPr>
        </p:nvSpPr>
        <p:spPr>
          <a:xfrm>
            <a:off x="457200" y="214313"/>
            <a:ext cx="8229600" cy="6429375"/>
          </a:xfrm>
        </p:spPr>
        <p:txBody>
          <a:bodyPr>
            <a:normAutofit fontScale="92500" lnSpcReduction="20000"/>
          </a:bodyPr>
          <a:lstStyle/>
          <a:p>
            <a:pPr marL="365760" indent="-256032" fontAlgn="auto">
              <a:spcAft>
                <a:spcPts val="0"/>
              </a:spcAft>
              <a:buFont typeface="Wingdings 3"/>
              <a:buChar char=""/>
              <a:defRPr/>
            </a:pPr>
            <a:r>
              <a:rPr lang="id-ID" dirty="0"/>
              <a:t>Klasifikasi pesan nonverbal</a:t>
            </a:r>
          </a:p>
          <a:p>
            <a:pPr marL="624078" indent="-514350" fontAlgn="auto">
              <a:spcAft>
                <a:spcPts val="0"/>
              </a:spcAft>
              <a:buFont typeface="Wingdings 3"/>
              <a:buNone/>
              <a:defRPr/>
            </a:pPr>
            <a:r>
              <a:rPr lang="id-ID" dirty="0"/>
              <a:t>1. Pesan Kinesik, menggunakan gerakan tubuh yang terdiri dari 3 komponen utama: </a:t>
            </a:r>
          </a:p>
          <a:p>
            <a:pPr marL="624078" indent="-514350" fontAlgn="auto">
              <a:spcAft>
                <a:spcPts val="0"/>
              </a:spcAft>
              <a:buFont typeface="Wingdings 3"/>
              <a:buNone/>
              <a:defRPr/>
            </a:pPr>
            <a:r>
              <a:rPr lang="id-ID" dirty="0"/>
              <a:t>	a. pesan pasial, adalah pesan yang menggunakan air muka untuk menyampaikan makna tertentu.</a:t>
            </a:r>
          </a:p>
          <a:p>
            <a:pPr marL="624078" indent="-514350" fontAlgn="auto">
              <a:spcAft>
                <a:spcPts val="0"/>
              </a:spcAft>
              <a:buFont typeface="Wingdings 3"/>
              <a:buNone/>
              <a:defRPr/>
            </a:pPr>
            <a:r>
              <a:rPr lang="id-ID" dirty="0"/>
              <a:t>	b. pesan gestural, adalah gerakan sebagian anggota badan seperti mata dan tangan untuk mengkomunikasikan berbagai makna.</a:t>
            </a:r>
          </a:p>
          <a:p>
            <a:pPr marL="624078" indent="-514350" fontAlgn="auto">
              <a:spcAft>
                <a:spcPts val="0"/>
              </a:spcAft>
              <a:buFont typeface="Wingdings 3"/>
              <a:buNone/>
              <a:defRPr/>
            </a:pPr>
            <a:r>
              <a:rPr lang="id-ID" dirty="0"/>
              <a:t>	c. pesan postural, adalah pesan yang berkenaan dengan seluruh anggota badan.</a:t>
            </a:r>
          </a:p>
          <a:p>
            <a:pPr marL="624078" indent="-514350" fontAlgn="auto">
              <a:spcAft>
                <a:spcPts val="0"/>
              </a:spcAft>
              <a:buFont typeface="Wingdings 3"/>
              <a:buNone/>
              <a:defRPr/>
            </a:pPr>
            <a:r>
              <a:rPr lang="id-ID" dirty="0"/>
              <a:t>2. Pesan Proksemik, pesan yang disampaikan melalui pengaturan jarak dan ruang.</a:t>
            </a:r>
          </a:p>
          <a:p>
            <a:pPr marL="624078" indent="-514350" fontAlgn="auto">
              <a:spcAft>
                <a:spcPts val="0"/>
              </a:spcAft>
              <a:buFont typeface="Wingdings 3"/>
              <a:buNone/>
              <a:defRPr/>
            </a:pPr>
            <a:r>
              <a:rPr lang="id-ID" dirty="0"/>
              <a:t>3. Pesan Artifaktual, diungkapkan melalui penampilan, tubuh pakaian, dan kosmetik.</a:t>
            </a:r>
          </a:p>
          <a:p>
            <a:pPr marL="624078" indent="-514350" fontAlgn="auto">
              <a:spcAft>
                <a:spcPts val="0"/>
              </a:spcAft>
              <a:buFont typeface="Wingdings 3"/>
              <a:buNone/>
              <a:defRPr/>
            </a:pPr>
            <a:r>
              <a:rPr lang="id-ID" dirty="0"/>
              <a:t>4. Pesan Paralinguistik, adalah pesan nonverbal yang berhubungan dengan cara mengucapkan pesan verbal.  Pesan ini terdiri atas nada, kualitas suara, volume, kecepatan dan ritme.</a:t>
            </a:r>
          </a:p>
          <a:p>
            <a:pPr marL="624078" indent="-514350" fontAlgn="auto">
              <a:spcAft>
                <a:spcPts val="0"/>
              </a:spcAft>
              <a:buFont typeface="Wingdings 3"/>
              <a:buNone/>
              <a:defRPr/>
            </a:pPr>
            <a:endParaRPr lang="id-ID" dirty="0"/>
          </a:p>
          <a:p>
            <a:pPr marL="624078" indent="-514350" fontAlgn="auto">
              <a:spcAft>
                <a:spcPts val="0"/>
              </a:spcAft>
              <a:buFont typeface="Wingdings 3"/>
              <a:buNone/>
              <a:defRPr/>
            </a:pPr>
            <a:endParaRPr lang="id-ID" dirty="0"/>
          </a:p>
          <a:p>
            <a:pPr marL="624078" indent="-514350" fontAlgn="auto">
              <a:spcAft>
                <a:spcPts val="0"/>
              </a:spcAft>
              <a:buFont typeface="Wingdings 3"/>
              <a:buNone/>
              <a:defRPr/>
            </a:pPr>
            <a:endParaRPr lang="id-ID" dirty="0"/>
          </a:p>
        </p:txBody>
      </p:sp>
    </p:spTree>
  </p:cSld>
  <p:clrMapOvr>
    <a:masterClrMapping/>
  </p:clrMapOvr>
  <p:transition>
    <p:wheel spokes="8"/>
  </p:transition>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40CFB8C-27C9-4E35-9C14-8E34E020F503}"/>
              </a:ext>
            </a:extLst>
          </p:cNvPr>
          <p:cNvSpPr>
            <a:spLocks noGrp="1"/>
          </p:cNvSpPr>
          <p:nvPr>
            <p:ph idx="1"/>
          </p:nvPr>
        </p:nvSpPr>
        <p:spPr>
          <a:xfrm>
            <a:off x="214313" y="214313"/>
            <a:ext cx="8643937" cy="6429375"/>
          </a:xfrm>
        </p:spPr>
        <p:txBody>
          <a:bodyPr>
            <a:normAutofit lnSpcReduction="10000"/>
          </a:bodyPr>
          <a:lstStyle/>
          <a:p>
            <a:pPr marL="365760" indent="-256032" fontAlgn="auto">
              <a:spcAft>
                <a:spcPts val="0"/>
              </a:spcAft>
              <a:buFont typeface="Wingdings 3"/>
              <a:buNone/>
              <a:defRPr/>
            </a:pPr>
            <a:r>
              <a:rPr lang="id-ID" dirty="0"/>
              <a:t>3. Organisasi, Struktur dan Imbauan Pesan</a:t>
            </a:r>
          </a:p>
          <a:p>
            <a:pPr marL="365760" indent="-256032" fontAlgn="auto">
              <a:spcAft>
                <a:spcPts val="0"/>
              </a:spcAft>
              <a:buFont typeface="Wingdings 3"/>
              <a:buNone/>
              <a:defRPr/>
            </a:pPr>
            <a:r>
              <a:rPr lang="id-ID" dirty="0"/>
              <a:t>	Organisasi pesan, adalah pembagian atau rangkaian penyusunan pesan untuk disampaikan dan supaya diterima oleh orang banyak.  Langkah-langkah penyusunan pesan:</a:t>
            </a:r>
          </a:p>
          <a:p>
            <a:pPr marL="365760" indent="-256032" fontAlgn="auto">
              <a:spcAft>
                <a:spcPts val="0"/>
              </a:spcAft>
              <a:buFont typeface="Wingdings 3"/>
              <a:buNone/>
              <a:defRPr/>
            </a:pPr>
            <a:r>
              <a:rPr lang="id-ID" dirty="0"/>
              <a:t>	a. Attention (perhatian)</a:t>
            </a:r>
          </a:p>
          <a:p>
            <a:pPr marL="365760" indent="-256032" fontAlgn="auto">
              <a:spcAft>
                <a:spcPts val="0"/>
              </a:spcAft>
              <a:buFont typeface="Wingdings 3"/>
              <a:buNone/>
              <a:defRPr/>
            </a:pPr>
            <a:r>
              <a:rPr lang="id-ID" dirty="0"/>
              <a:t>	b. Need (kebutuhan)</a:t>
            </a:r>
          </a:p>
          <a:p>
            <a:pPr marL="365760" indent="-256032" fontAlgn="auto">
              <a:spcAft>
                <a:spcPts val="0"/>
              </a:spcAft>
              <a:buFont typeface="Wingdings 3"/>
              <a:buNone/>
              <a:defRPr/>
            </a:pPr>
            <a:r>
              <a:rPr lang="id-ID" dirty="0"/>
              <a:t>	c. satisfaction (pemuasan)</a:t>
            </a:r>
          </a:p>
          <a:p>
            <a:pPr marL="365760" indent="-256032" fontAlgn="auto">
              <a:spcAft>
                <a:spcPts val="0"/>
              </a:spcAft>
              <a:buFont typeface="Wingdings 3"/>
              <a:buNone/>
              <a:defRPr/>
            </a:pPr>
            <a:r>
              <a:rPr lang="id-ID" dirty="0"/>
              <a:t>	d. Visualisation (visualisasi)</a:t>
            </a:r>
          </a:p>
          <a:p>
            <a:pPr marL="365760" indent="-256032" fontAlgn="auto">
              <a:spcAft>
                <a:spcPts val="0"/>
              </a:spcAft>
              <a:buFont typeface="Wingdings 3"/>
              <a:buNone/>
              <a:defRPr/>
            </a:pPr>
            <a:r>
              <a:rPr lang="id-ID" dirty="0"/>
              <a:t>	e. Action (tindakan)</a:t>
            </a:r>
          </a:p>
          <a:p>
            <a:pPr marL="365760" indent="-256032" fontAlgn="auto">
              <a:spcAft>
                <a:spcPts val="0"/>
              </a:spcAft>
              <a:buFont typeface="Wingdings 3"/>
              <a:buNone/>
              <a:defRPr/>
            </a:pPr>
            <a:endParaRPr lang="id-ID" dirty="0"/>
          </a:p>
          <a:p>
            <a:pPr marL="365760" indent="-256032" fontAlgn="auto">
              <a:spcAft>
                <a:spcPts val="0"/>
              </a:spcAft>
              <a:buFont typeface="Wingdings 3"/>
              <a:buNone/>
              <a:defRPr/>
            </a:pPr>
            <a:r>
              <a:rPr lang="id-ID" dirty="0"/>
              <a:t>	Struktur pesan, adalah penyampaian informasi dihadapan khalayak dengan menentukan argumentasi agar pesan dipahami oleh penerima.</a:t>
            </a:r>
          </a:p>
          <a:p>
            <a:pPr marL="365760" indent="-256032" fontAlgn="auto">
              <a:spcAft>
                <a:spcPts val="0"/>
              </a:spcAft>
              <a:buFont typeface="Wingdings 3"/>
              <a:buNone/>
              <a:defRPr/>
            </a:pPr>
            <a:endParaRPr lang="id-ID" dirty="0"/>
          </a:p>
        </p:txBody>
      </p:sp>
    </p:spTree>
  </p:cSld>
  <p:clrMapOvr>
    <a:masterClrMapping/>
  </p:clrMapOvr>
  <p:transition>
    <p:wheel spokes="8"/>
  </p:transition>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1">
            <a:extLst>
              <a:ext uri="{FF2B5EF4-FFF2-40B4-BE49-F238E27FC236}">
                <a16:creationId xmlns:a16="http://schemas.microsoft.com/office/drawing/2014/main" id="{C4A44360-4CCA-47DE-9D2E-195EB7709B76}"/>
              </a:ext>
            </a:extLst>
          </p:cNvPr>
          <p:cNvSpPr>
            <a:spLocks noGrp="1"/>
          </p:cNvSpPr>
          <p:nvPr>
            <p:ph idx="1"/>
          </p:nvPr>
        </p:nvSpPr>
        <p:spPr>
          <a:xfrm>
            <a:off x="571500" y="1136650"/>
            <a:ext cx="8229600" cy="5721350"/>
          </a:xfrm>
        </p:spPr>
        <p:txBody>
          <a:bodyPr/>
          <a:lstStyle/>
          <a:p>
            <a:pPr>
              <a:buFont typeface="Wingdings 3" panose="05040102010807070707" pitchFamily="18" charset="2"/>
              <a:buNone/>
            </a:pPr>
            <a:r>
              <a:rPr lang="id-ID" altLang="en-US"/>
              <a:t>	Imbauan pesan, adalah melaksanakan gagasan kita melalui gerakan atau dorongan perilaku komunikate agar mempengaruhi orang lain.  Macam-macam imbauan:</a:t>
            </a:r>
          </a:p>
          <a:p>
            <a:pPr>
              <a:buFont typeface="Wingdings 3" panose="05040102010807070707" pitchFamily="18" charset="2"/>
              <a:buNone/>
            </a:pPr>
            <a:r>
              <a:rPr lang="id-ID" altLang="en-US"/>
              <a:t>	a. Imbauan rasional</a:t>
            </a:r>
          </a:p>
          <a:p>
            <a:pPr>
              <a:buFont typeface="Wingdings 3" panose="05040102010807070707" pitchFamily="18" charset="2"/>
              <a:buNone/>
            </a:pPr>
            <a:r>
              <a:rPr lang="id-ID" altLang="en-US"/>
              <a:t>	b. Imbauan emosional</a:t>
            </a:r>
          </a:p>
          <a:p>
            <a:pPr>
              <a:buFont typeface="Wingdings 3" panose="05040102010807070707" pitchFamily="18" charset="2"/>
              <a:buNone/>
            </a:pPr>
            <a:r>
              <a:rPr lang="id-ID" altLang="en-US"/>
              <a:t>	c. imbauan takut</a:t>
            </a:r>
          </a:p>
          <a:p>
            <a:pPr>
              <a:buFont typeface="Wingdings 3" panose="05040102010807070707" pitchFamily="18" charset="2"/>
              <a:buNone/>
            </a:pPr>
            <a:r>
              <a:rPr lang="id-ID" altLang="en-US"/>
              <a:t>	d. imbauan ganjaran</a:t>
            </a:r>
          </a:p>
          <a:p>
            <a:pPr>
              <a:buFont typeface="Wingdings 3" panose="05040102010807070707" pitchFamily="18" charset="2"/>
              <a:buNone/>
            </a:pPr>
            <a:r>
              <a:rPr lang="id-ID" altLang="en-US"/>
              <a:t>	e. Imbauan multivasional</a:t>
            </a:r>
          </a:p>
          <a:p>
            <a:pPr>
              <a:buFont typeface="Wingdings 3" panose="05040102010807070707" pitchFamily="18" charset="2"/>
              <a:buNone/>
            </a:pPr>
            <a:endParaRPr lang="id-ID" altLang="en-US"/>
          </a:p>
          <a:p>
            <a:pPr>
              <a:buFont typeface="Wingdings 3" panose="05040102010807070707" pitchFamily="18" charset="2"/>
              <a:buNone/>
            </a:pPr>
            <a:endParaRPr lang="id-ID" altLang="en-US"/>
          </a:p>
        </p:txBody>
      </p:sp>
    </p:spTree>
  </p:cSld>
  <p:clrMapOvr>
    <a:masterClrMapping/>
  </p:clrMapOvr>
  <p:transition>
    <p:wheel spokes="8"/>
  </p:transition>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662781"/>
          </a:xfrm>
        </p:spPr>
        <p:txBody>
          <a:bodyPr>
            <a:normAutofit fontScale="90000"/>
          </a:bodyPr>
          <a:lstStyle/>
          <a:p>
            <a:r>
              <a:rPr lang="en-US" smtClean="0"/>
              <a:t>Referensi</a:t>
            </a:r>
            <a:endParaRPr lang="id-ID"/>
          </a:p>
        </p:txBody>
      </p:sp>
      <p:sp>
        <p:nvSpPr>
          <p:cNvPr id="3" name="Content Placeholder 2"/>
          <p:cNvSpPr>
            <a:spLocks noGrp="1"/>
          </p:cNvSpPr>
          <p:nvPr>
            <p:ph idx="1"/>
          </p:nvPr>
        </p:nvSpPr>
        <p:spPr>
          <a:xfrm>
            <a:off x="467544" y="1027907"/>
            <a:ext cx="7886700" cy="4351338"/>
          </a:xfrm>
        </p:spPr>
        <p:txBody>
          <a:bodyPr>
            <a:noAutofit/>
          </a:bodyPr>
          <a:lstStyle/>
          <a:p>
            <a:endParaRPr lang="en-US" sz="1800" smtClean="0"/>
          </a:p>
          <a:p>
            <a:r>
              <a:rPr lang="en-US" sz="1800"/>
              <a:t>Atkinson, Rita.L.; Atkinson, Richard C.; Smith, Edward E.; Bem, Daryl J</a:t>
            </a:r>
            <a:r>
              <a:rPr lang="en-US" sz="1800" smtClean="0"/>
              <a:t>. Pengantar </a:t>
            </a:r>
            <a:r>
              <a:rPr lang="en-US" sz="1800"/>
              <a:t>Psikologi. Edisi ke-11, jilid 2. Alih Bahasa: Dr. </a:t>
            </a:r>
            <a:r>
              <a:rPr lang="en-US" sz="1800" smtClean="0"/>
              <a:t>Widjaja Kusuma</a:t>
            </a:r>
            <a:r>
              <a:rPr lang="en-US" sz="1800"/>
              <a:t>. Batam : Interaksara </a:t>
            </a:r>
          </a:p>
          <a:p>
            <a:r>
              <a:rPr lang="en-US" sz="1800" smtClean="0"/>
              <a:t>Baran</a:t>
            </a:r>
            <a:r>
              <a:rPr lang="en-US" sz="1800"/>
              <a:t>, Stanley J. dan Davis, Dennis, K. 2010. Teori Komunikasi massa, </a:t>
            </a:r>
            <a:r>
              <a:rPr lang="en-US" sz="1800" smtClean="0"/>
              <a:t>Dasar Pergolakan</a:t>
            </a:r>
            <a:r>
              <a:rPr lang="en-US" sz="1800"/>
              <a:t>, dan Massa Depan. Jakarta: Salemba </a:t>
            </a:r>
            <a:r>
              <a:rPr lang="en-US" sz="1800" smtClean="0"/>
              <a:t>Humanika</a:t>
            </a:r>
            <a:endParaRPr lang="en-US" sz="1800"/>
          </a:p>
          <a:p>
            <a:r>
              <a:rPr lang="id-ID" sz="1800" smtClean="0"/>
              <a:t>Effendy</a:t>
            </a:r>
            <a:r>
              <a:rPr lang="id-ID" sz="1800"/>
              <a:t>, Onong Uchjana. 2009. Ilmu Komunikasi Teori dan Praktek. Bandung</a:t>
            </a:r>
            <a:r>
              <a:rPr lang="id-ID" sz="1800" smtClean="0"/>
              <a:t>:</a:t>
            </a:r>
            <a:r>
              <a:rPr lang="en-US" sz="1800" smtClean="0"/>
              <a:t> </a:t>
            </a:r>
            <a:r>
              <a:rPr lang="id-ID" sz="1800" smtClean="0"/>
              <a:t>PT </a:t>
            </a:r>
            <a:r>
              <a:rPr lang="id-ID" sz="1800"/>
              <a:t>Remaja </a:t>
            </a:r>
            <a:r>
              <a:rPr lang="id-ID" sz="1800" smtClean="0"/>
              <a:t>Rosdakarya</a:t>
            </a:r>
            <a:endParaRPr lang="en-US" sz="1800"/>
          </a:p>
          <a:p>
            <a:r>
              <a:rPr lang="en-US" sz="1800" smtClean="0"/>
              <a:t>Deddy </a:t>
            </a:r>
            <a:r>
              <a:rPr lang="en-US" sz="1800"/>
              <a:t>Mulyana. (2005). Ilmu Komunikasi: Suatu Pengantar. Bandung: PT</a:t>
            </a:r>
            <a:r>
              <a:rPr lang="en-US" sz="1800" smtClean="0"/>
              <a:t>. Remaja </a:t>
            </a:r>
            <a:r>
              <a:rPr lang="en-US" sz="1800"/>
              <a:t>Rosdakarya</a:t>
            </a:r>
            <a:r>
              <a:rPr lang="en-US" sz="1800" smtClean="0"/>
              <a:t>.</a:t>
            </a:r>
          </a:p>
          <a:p>
            <a:r>
              <a:rPr lang="en-US" sz="1800"/>
              <a:t>L.Tubbs, Stewart &amp; Moss, Sylvia. 2008. Human Communication : Prinsip-prinsip Dasar</a:t>
            </a:r>
            <a:r>
              <a:rPr lang="en-US" sz="1800" smtClean="0"/>
              <a:t>. Bandung</a:t>
            </a:r>
            <a:r>
              <a:rPr lang="en-US" sz="1800"/>
              <a:t>: PT. Remaja Rosdakarya</a:t>
            </a:r>
          </a:p>
          <a:p>
            <a:r>
              <a:rPr lang="id-ID" sz="1800"/>
              <a:t>Rakhmat, Jalaludin. 2013. Psikologi Komunikasi. Bandung: PT. Remaja Rosda</a:t>
            </a:r>
            <a:r>
              <a:rPr lang="en-US" sz="1800"/>
              <a:t> </a:t>
            </a:r>
            <a:r>
              <a:rPr lang="id-ID" sz="1800" smtClean="0"/>
              <a:t>Karya</a:t>
            </a:r>
            <a:endParaRPr lang="en-US" sz="1800" smtClean="0"/>
          </a:p>
          <a:p>
            <a:r>
              <a:rPr lang="en-US" sz="1800"/>
              <a:t>Vardiansyah, Dani.(2004).Pengantar Ilmu Komunikasi:Penerbit Ghalia Indonesia</a:t>
            </a:r>
            <a:endParaRPr lang="en-US" sz="1800"/>
          </a:p>
          <a:p>
            <a:r>
              <a:rPr lang="id-ID" sz="1800" smtClean="0"/>
              <a:t>West</a:t>
            </a:r>
            <a:r>
              <a:rPr lang="id-ID" sz="1800"/>
              <a:t>, Richard &amp; Turner, Lynn H. 2010. Pengantar Teori Komunikasi “</a:t>
            </a:r>
            <a:r>
              <a:rPr lang="id-ID" sz="1800" smtClean="0"/>
              <a:t>Introducing</a:t>
            </a:r>
            <a:r>
              <a:rPr lang="en-US" sz="1800" smtClean="0"/>
              <a:t>  C</a:t>
            </a:r>
            <a:r>
              <a:rPr lang="id-ID" sz="1800" smtClean="0"/>
              <a:t>ommunication </a:t>
            </a:r>
            <a:r>
              <a:rPr lang="id-ID" sz="1800"/>
              <a:t>Theory : Analysis and Application”. Jakarta: </a:t>
            </a:r>
            <a:r>
              <a:rPr lang="id-ID" sz="1800" smtClean="0"/>
              <a:t>Salemba</a:t>
            </a:r>
            <a:r>
              <a:rPr lang="en-US" sz="1800" smtClean="0"/>
              <a:t> </a:t>
            </a:r>
            <a:r>
              <a:rPr lang="id-ID" sz="1800" smtClean="0"/>
              <a:t>Humanika</a:t>
            </a:r>
            <a:r>
              <a:rPr lang="id-ID" sz="1800"/>
              <a:t>.</a:t>
            </a:r>
          </a:p>
          <a:p>
            <a:endParaRPr lang="id-ID" sz="1800"/>
          </a:p>
        </p:txBody>
      </p:sp>
    </p:spTree>
    <p:extLst>
      <p:ext uri="{BB962C8B-B14F-4D97-AF65-F5344CB8AC3E}">
        <p14:creationId xmlns:p14="http://schemas.microsoft.com/office/powerpoint/2010/main" val="1612668906"/>
      </p:ext>
    </p:extLst>
  </p:cSld>
  <p:clrMapOvr>
    <a:masterClrMapping/>
  </p:clrMapOvr>
  <p:transition>
    <p:wheel spokes="8"/>
  </p:transition>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Box 1">
            <a:extLst>
              <a:ext uri="{FF2B5EF4-FFF2-40B4-BE49-F238E27FC236}">
                <a16:creationId xmlns:a16="http://schemas.microsoft.com/office/drawing/2014/main" id="{562DCF5E-E042-44C4-81DC-1EA8CE89998B}"/>
              </a:ext>
            </a:extLst>
          </p:cNvPr>
          <p:cNvSpPr txBox="1">
            <a:spLocks noChangeArrowheads="1"/>
          </p:cNvSpPr>
          <p:nvPr/>
        </p:nvSpPr>
        <p:spPr bwMode="auto">
          <a:xfrm>
            <a:off x="1772195" y="692696"/>
            <a:ext cx="501130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Lucida Sans Unicode" panose="020B0602030504020204" pitchFamily="34" charset="0"/>
              </a:defRPr>
            </a:lvl1pPr>
            <a:lvl2pPr marL="742950" indent="-285750">
              <a:defRPr>
                <a:solidFill>
                  <a:schemeClr val="tx1"/>
                </a:solidFill>
                <a:latin typeface="Lucida Sans Unicode" panose="020B0602030504020204" pitchFamily="34" charset="0"/>
              </a:defRPr>
            </a:lvl2pPr>
            <a:lvl3pPr marL="1143000" indent="-228600">
              <a:defRPr>
                <a:solidFill>
                  <a:schemeClr val="tx1"/>
                </a:solidFill>
                <a:latin typeface="Lucida Sans Unicode" panose="020B0602030504020204" pitchFamily="34" charset="0"/>
              </a:defRPr>
            </a:lvl3pPr>
            <a:lvl4pPr marL="1600200" indent="-228600">
              <a:defRPr>
                <a:solidFill>
                  <a:schemeClr val="tx1"/>
                </a:solidFill>
                <a:latin typeface="Lucida Sans Unicode" panose="020B0602030504020204" pitchFamily="34" charset="0"/>
              </a:defRPr>
            </a:lvl4pPr>
            <a:lvl5pPr marL="2057400" indent="-228600">
              <a:defRPr>
                <a:solidFill>
                  <a:schemeClr val="tx1"/>
                </a:solidFill>
                <a:latin typeface="Lucida Sans Unicode" panose="020B0602030504020204" pitchFamily="34" charset="0"/>
              </a:defRPr>
            </a:lvl5pPr>
            <a:lvl6pPr marL="2514600" indent="-228600" fontAlgn="base">
              <a:spcBef>
                <a:spcPct val="0"/>
              </a:spcBef>
              <a:spcAft>
                <a:spcPct val="0"/>
              </a:spcAft>
              <a:defRPr>
                <a:solidFill>
                  <a:schemeClr val="tx1"/>
                </a:solidFill>
                <a:latin typeface="Lucida Sans Unicode" panose="020B0602030504020204" pitchFamily="34" charset="0"/>
              </a:defRPr>
            </a:lvl6pPr>
            <a:lvl7pPr marL="2971800" indent="-228600" fontAlgn="base">
              <a:spcBef>
                <a:spcPct val="0"/>
              </a:spcBef>
              <a:spcAft>
                <a:spcPct val="0"/>
              </a:spcAft>
              <a:defRPr>
                <a:solidFill>
                  <a:schemeClr val="tx1"/>
                </a:solidFill>
                <a:latin typeface="Lucida Sans Unicode" panose="020B0602030504020204" pitchFamily="34" charset="0"/>
              </a:defRPr>
            </a:lvl7pPr>
            <a:lvl8pPr marL="3429000" indent="-228600" fontAlgn="base">
              <a:spcBef>
                <a:spcPct val="0"/>
              </a:spcBef>
              <a:spcAft>
                <a:spcPct val="0"/>
              </a:spcAft>
              <a:defRPr>
                <a:solidFill>
                  <a:schemeClr val="tx1"/>
                </a:solidFill>
                <a:latin typeface="Lucida Sans Unicode" panose="020B0602030504020204" pitchFamily="34" charset="0"/>
              </a:defRPr>
            </a:lvl8pPr>
            <a:lvl9pPr marL="3886200" indent="-228600" fontAlgn="base">
              <a:spcBef>
                <a:spcPct val="0"/>
              </a:spcBef>
              <a:spcAft>
                <a:spcPct val="0"/>
              </a:spcAft>
              <a:defRPr>
                <a:solidFill>
                  <a:schemeClr val="tx1"/>
                </a:solidFill>
                <a:latin typeface="Lucida Sans Unicode" panose="020B0602030504020204" pitchFamily="34" charset="0"/>
              </a:defRPr>
            </a:lvl9pPr>
          </a:lstStyle>
          <a:p>
            <a:r>
              <a:rPr lang="id-ID" altLang="en-US" sz="7200" b="1" dirty="0">
                <a:latin typeface="Bahnschrift SemiLight" panose="020B0502040204020203" pitchFamily="34" charset="0"/>
              </a:rPr>
              <a:t>THANK YOU</a:t>
            </a:r>
          </a:p>
        </p:txBody>
      </p:sp>
      <p:sp>
        <p:nvSpPr>
          <p:cNvPr id="2" name="TextBox 1">
            <a:extLst>
              <a:ext uri="{FF2B5EF4-FFF2-40B4-BE49-F238E27FC236}">
                <a16:creationId xmlns:a16="http://schemas.microsoft.com/office/drawing/2014/main" id="{BF8CE838-D794-4635-9751-CB2D0E3067DE}"/>
              </a:ext>
            </a:extLst>
          </p:cNvPr>
          <p:cNvSpPr txBox="1"/>
          <p:nvPr/>
        </p:nvSpPr>
        <p:spPr>
          <a:xfrm>
            <a:off x="0" y="6093296"/>
            <a:ext cx="9144000" cy="369332"/>
          </a:xfrm>
          <a:prstGeom prst="rect">
            <a:avLst/>
          </a:prstGeom>
          <a:noFill/>
        </p:spPr>
        <p:txBody>
          <a:bodyPr wrap="square" rtlCol="0">
            <a:spAutoFit/>
          </a:bodyPr>
          <a:lstStyle/>
          <a:p>
            <a:pPr algn="ctr"/>
            <a:r>
              <a:rPr lang="en-US" dirty="0">
                <a:highlight>
                  <a:srgbClr val="FFFF00"/>
                </a:highlight>
              </a:rPr>
              <a:t>DISCLAIMER: </a:t>
            </a:r>
            <a:r>
              <a:rPr lang="en-US">
                <a:highlight>
                  <a:srgbClr val="FFFF00"/>
                </a:highlight>
              </a:rPr>
              <a:t>KONTEN </a:t>
            </a:r>
            <a:r>
              <a:rPr lang="en-US" smtClean="0">
                <a:highlight>
                  <a:srgbClr val="FFFF00"/>
                </a:highlight>
              </a:rPr>
              <a:t>AKAN TERUS DIPERBAHARUI </a:t>
            </a:r>
            <a:r>
              <a:rPr lang="en-US" smtClean="0">
                <a:highlight>
                  <a:srgbClr val="FFFF00"/>
                </a:highlight>
              </a:rPr>
              <a:t>SEIRING PROSES </a:t>
            </a:r>
            <a:r>
              <a:rPr lang="en-US" dirty="0">
                <a:highlight>
                  <a:srgbClr val="FFFF00"/>
                </a:highlight>
              </a:rPr>
              <a:t>PERKULIAHAN </a:t>
            </a:r>
            <a:endParaRPr lang="en-ID" dirty="0">
              <a:highlight>
                <a:srgbClr val="FFFF00"/>
              </a:highlight>
            </a:endParaRPr>
          </a:p>
        </p:txBody>
      </p:sp>
    </p:spTree>
  </p:cSld>
  <p:clrMapOvr>
    <a:masterClrMapping/>
  </p:clrMapOvr>
  <p:transition>
    <p:wheel spokes="8"/>
  </p:transition>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ALLPPT COLOR - 104">
      <a:dk1>
        <a:sysClr val="windowText" lastClr="000000"/>
      </a:dk1>
      <a:lt1>
        <a:sysClr val="window" lastClr="FFFFFF"/>
      </a:lt1>
      <a:dk2>
        <a:srgbClr val="1F497D"/>
      </a:dk2>
      <a:lt2>
        <a:srgbClr val="EEECE1"/>
      </a:lt2>
      <a:accent1>
        <a:srgbClr val="196491"/>
      </a:accent1>
      <a:accent2>
        <a:srgbClr val="0587AF"/>
      </a:accent2>
      <a:accent3>
        <a:srgbClr val="19A5BE"/>
      </a:accent3>
      <a:accent4>
        <a:srgbClr val="53C3CD"/>
      </a:accent4>
      <a:accent5>
        <a:srgbClr val="5AB4C1"/>
      </a:accent5>
      <a:accent6>
        <a:srgbClr val="1A8EA9"/>
      </a:accent6>
      <a:hlink>
        <a:srgbClr val="0000FF"/>
      </a:hlink>
      <a:folHlink>
        <a:srgbClr val="80008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over and End Slide Master">
  <a:themeElements>
    <a:clrScheme name="ALLPPT-COLOR-A05">
      <a:dk1>
        <a:sysClr val="windowText" lastClr="000000"/>
      </a:dk1>
      <a:lt1>
        <a:sysClr val="window" lastClr="FFFFFF"/>
      </a:lt1>
      <a:dk2>
        <a:srgbClr val="1F497D"/>
      </a:dk2>
      <a:lt2>
        <a:srgbClr val="EEECE1"/>
      </a:lt2>
      <a:accent1>
        <a:srgbClr val="33E97C"/>
      </a:accent1>
      <a:accent2>
        <a:srgbClr val="2FC5FA"/>
      </a:accent2>
      <a:accent3>
        <a:srgbClr val="F2AC30"/>
      </a:accent3>
      <a:accent4>
        <a:srgbClr val="FE3FE4"/>
      </a:accent4>
      <a:accent5>
        <a:srgbClr val="FE4D3B"/>
      </a:accent5>
      <a:accent6>
        <a:srgbClr val="CBCBCB"/>
      </a:accent6>
      <a:hlink>
        <a:srgbClr val="0000FF"/>
      </a:hlink>
      <a:folHlink>
        <a:srgbClr val="80008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Cover and End Slide Master">
  <a:themeElements>
    <a:clrScheme name="ALLPPT-COLOR-A27">
      <a:dk1>
        <a:sysClr val="windowText" lastClr="000000"/>
      </a:dk1>
      <a:lt1>
        <a:sysClr val="window" lastClr="FFFFFF"/>
      </a:lt1>
      <a:dk2>
        <a:srgbClr val="1F497D"/>
      </a:dk2>
      <a:lt2>
        <a:srgbClr val="EEECE1"/>
      </a:lt2>
      <a:accent1>
        <a:srgbClr val="797B4F"/>
      </a:accent1>
      <a:accent2>
        <a:srgbClr val="797B4F"/>
      </a:accent2>
      <a:accent3>
        <a:srgbClr val="797B4F"/>
      </a:accent3>
      <a:accent4>
        <a:srgbClr val="797B4F"/>
      </a:accent4>
      <a:accent5>
        <a:srgbClr val="797B4F"/>
      </a:accent5>
      <a:accent6>
        <a:srgbClr val="797B4F"/>
      </a:accent6>
      <a:hlink>
        <a:srgbClr val="000000"/>
      </a:hlink>
      <a:folHlink>
        <a:srgbClr val="00000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Contents Slide Master">
  <a:themeElements>
    <a:clrScheme name="ALLPPT-COLOR-A27">
      <a:dk1>
        <a:sysClr val="windowText" lastClr="000000"/>
      </a:dk1>
      <a:lt1>
        <a:sysClr val="window" lastClr="FFFFFF"/>
      </a:lt1>
      <a:dk2>
        <a:srgbClr val="1F497D"/>
      </a:dk2>
      <a:lt2>
        <a:srgbClr val="EEECE1"/>
      </a:lt2>
      <a:accent1>
        <a:srgbClr val="797B4F"/>
      </a:accent1>
      <a:accent2>
        <a:srgbClr val="797B4F"/>
      </a:accent2>
      <a:accent3>
        <a:srgbClr val="797B4F"/>
      </a:accent3>
      <a:accent4>
        <a:srgbClr val="797B4F"/>
      </a:accent4>
      <a:accent5>
        <a:srgbClr val="797B4F"/>
      </a:accent5>
      <a:accent6>
        <a:srgbClr val="797B4F"/>
      </a:accent6>
      <a:hlink>
        <a:srgbClr val="000000"/>
      </a:hlink>
      <a:folHlink>
        <a:srgbClr val="00000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2_Contents Slide Master">
  <a:themeElements>
    <a:clrScheme name="ALLPPT-COLOR-A13">
      <a:dk1>
        <a:sysClr val="windowText" lastClr="000000"/>
      </a:dk1>
      <a:lt1>
        <a:sysClr val="window" lastClr="FFFFFF"/>
      </a:lt1>
      <a:dk2>
        <a:srgbClr val="1F497D"/>
      </a:dk2>
      <a:lt2>
        <a:srgbClr val="EEECE1"/>
      </a:lt2>
      <a:accent1>
        <a:srgbClr val="5072C4"/>
      </a:accent1>
      <a:accent2>
        <a:srgbClr val="FF0000"/>
      </a:accent2>
      <a:accent3>
        <a:srgbClr val="5072C4"/>
      </a:accent3>
      <a:accent4>
        <a:srgbClr val="FF0000"/>
      </a:accent4>
      <a:accent5>
        <a:srgbClr val="5072C4"/>
      </a:accent5>
      <a:accent6>
        <a:srgbClr val="FF0000"/>
      </a:accent6>
      <a:hlink>
        <a:srgbClr val="0000FF"/>
      </a:hlink>
      <a:folHlink>
        <a:srgbClr val="80008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3_Contents Slide Master">
  <a:themeElements>
    <a:clrScheme name="2019-Business plan">
      <a:dk1>
        <a:sysClr val="windowText" lastClr="000000"/>
      </a:dk1>
      <a:lt1>
        <a:sysClr val="window" lastClr="FFFFFF"/>
      </a:lt1>
      <a:dk2>
        <a:srgbClr val="44546A"/>
      </a:dk2>
      <a:lt2>
        <a:srgbClr val="E7E6E6"/>
      </a:lt2>
      <a:accent1>
        <a:srgbClr val="5EBEE4"/>
      </a:accent1>
      <a:accent2>
        <a:srgbClr val="4CD6B0"/>
      </a:accent2>
      <a:accent3>
        <a:srgbClr val="98DC56"/>
      </a:accent3>
      <a:accent4>
        <a:srgbClr val="5EBEE4"/>
      </a:accent4>
      <a:accent5>
        <a:srgbClr val="4CD6B0"/>
      </a:accent5>
      <a:accent6>
        <a:srgbClr val="98DC56"/>
      </a:accent6>
      <a:hlink>
        <a:srgbClr val="BFBFBF"/>
      </a:hlink>
      <a:folHlink>
        <a:srgbClr val="BFBFB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5464</TotalTime>
  <Words>4364</Words>
  <Application>Microsoft Office PowerPoint</Application>
  <PresentationFormat>On-screen Show (4:3)</PresentationFormat>
  <Paragraphs>691</Paragraphs>
  <Slides>109</Slides>
  <Notes>9</Notes>
  <HiddenSlides>0</HiddenSlides>
  <MMClips>0</MMClips>
  <ScaleCrop>false</ScaleCrop>
  <HeadingPairs>
    <vt:vector size="6" baseType="variant">
      <vt:variant>
        <vt:lpstr>Fonts Used</vt:lpstr>
      </vt:variant>
      <vt:variant>
        <vt:i4>21</vt:i4>
      </vt:variant>
      <vt:variant>
        <vt:lpstr>Theme</vt:lpstr>
      </vt:variant>
      <vt:variant>
        <vt:i4>7</vt:i4>
      </vt:variant>
      <vt:variant>
        <vt:lpstr>Slide Titles</vt:lpstr>
      </vt:variant>
      <vt:variant>
        <vt:i4>109</vt:i4>
      </vt:variant>
    </vt:vector>
  </HeadingPairs>
  <TitlesOfParts>
    <vt:vector size="137" baseType="lpstr">
      <vt:lpstr>맑은 고딕</vt:lpstr>
      <vt:lpstr>Aharoni</vt:lpstr>
      <vt:lpstr>Arial</vt:lpstr>
      <vt:lpstr>Arial Black</vt:lpstr>
      <vt:lpstr>Arial Narrow</vt:lpstr>
      <vt:lpstr>Arial Rounded MT Bold</vt:lpstr>
      <vt:lpstr>Arial Unicode MS</vt:lpstr>
      <vt:lpstr>Bahnschrift Light Condensed</vt:lpstr>
      <vt:lpstr>Bahnschrift Light SemiCondensed</vt:lpstr>
      <vt:lpstr>Bahnschrift SemiBold Condensed</vt:lpstr>
      <vt:lpstr>Bahnschrift SemiCondensed</vt:lpstr>
      <vt:lpstr>Bahnschrift SemiLight</vt:lpstr>
      <vt:lpstr>Bahnschrift SemiLight Condensed</vt:lpstr>
      <vt:lpstr>Calibri</vt:lpstr>
      <vt:lpstr>Calibri Light</vt:lpstr>
      <vt:lpstr>Consolas</vt:lpstr>
      <vt:lpstr>Lucida Sans Unicode</vt:lpstr>
      <vt:lpstr>Segoe UI</vt:lpstr>
      <vt:lpstr>Times New Roman</vt:lpstr>
      <vt:lpstr>Wingdings</vt:lpstr>
      <vt:lpstr>Wingdings 3</vt:lpstr>
      <vt:lpstr>Office Theme</vt:lpstr>
      <vt:lpstr>Contents Slide Master</vt:lpstr>
      <vt:lpstr>Cover and End Slide Master</vt:lpstr>
      <vt:lpstr>1_Cover and End Slide Master</vt:lpstr>
      <vt:lpstr>1_Contents Slide Master</vt:lpstr>
      <vt:lpstr>2_Contents Slide Master</vt:lpstr>
      <vt:lpstr>3_Contents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SEPERTINYA MUSTAHIL UNTUK MENYAMAKAN SEMUA “WARNA”, TAPI PALING TIDAK PROSES KOMUNIKASI DAPAT BERLANGSUNG DENGAN BAIK. </vt:lpstr>
      <vt:lpstr>PowerPoint Presentation</vt:lpstr>
      <vt:lpstr>PowerPoint Presentation</vt:lpstr>
      <vt:lpstr>KARAKTERISTIK MANUSIA KOMUNIKAN</vt:lpstr>
      <vt:lpstr>PowerPoint Presentation</vt:lpstr>
      <vt:lpstr>FAKTOR2 PERSONAL YANG BERPENGARUH PADA PERILAKU MANUSIA</vt:lpstr>
      <vt:lpstr>PowerPoint Presentation</vt:lpstr>
      <vt:lpstr>PowerPoint Presentation</vt:lpstr>
      <vt:lpstr>PowerPoint Presentation</vt:lpstr>
      <vt:lpstr>KOGNITIF</vt:lpstr>
      <vt:lpstr>KONATIF/ Psikomotorik</vt:lpstr>
      <vt:lpstr>PowerPoint Presentation</vt:lpstr>
      <vt:lpstr> FAKTOR2 SITUASIONAL </vt:lpstr>
      <vt:lpstr>PowerPoint Presentation</vt:lpstr>
      <vt:lpstr>SISTEM KOMUNIKASI INTRAPERSONAL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SISTEM KOMUNIKASI INTERPERSONAL (KOMUNIKASI ANTAR PRIBADI) </vt:lpstr>
      <vt:lpstr>PowerPoint Presentation</vt:lpstr>
      <vt:lpstr>PowerPoint Presentation</vt:lpstr>
      <vt:lpstr>PowerPoint Presentation</vt:lpstr>
      <vt:lpstr>PENGARUH FAKTOR2 SITUASIONAL PADA PERSEPSI INTERPERSONAL</vt:lpstr>
      <vt:lpstr>KINESIK </vt:lpstr>
      <vt:lpstr>PROKSEMIK</vt:lpstr>
      <vt:lpstr>OLFAKSI </vt:lpstr>
      <vt:lpstr>Pengaruh faktor personal pd persepsi interpersonal</vt:lpstr>
      <vt:lpstr>Proses pembentukan kesan.</vt:lpstr>
      <vt:lpstr>Pengaruh persepsi interpersonal thd komunikasi interpersonal</vt:lpstr>
      <vt:lpstr>KONSEP DIRI </vt:lpstr>
      <vt:lpstr>PowerPoint Presentation</vt:lpstr>
      <vt:lpstr>PowerPoint Presentation</vt:lpstr>
      <vt:lpstr>DIMENSI KONSEP DIRI</vt:lpstr>
      <vt:lpstr>CIRI KONSEP DIRI</vt:lpstr>
      <vt:lpstr>PowerPoint Presentation</vt:lpstr>
      <vt:lpstr>PowerPoint Presentation</vt:lpstr>
      <vt:lpstr>Gunanya memahami KONSEP DIRI sendiri</vt:lpstr>
      <vt:lpstr>Johari window (Josepf Luft &amp; Harry Ingham)  hubungan antara konsep diri &amp; membuka diri</vt:lpstr>
      <vt:lpstr>Atraksi interpersonal dan faktor2 pengaruhnya</vt:lpstr>
      <vt:lpstr>PowerPoint Presentation</vt:lpstr>
      <vt:lpstr>Pengaruh Atraksi Interpersonal thd KIP</vt:lpstr>
      <vt:lpstr>Hubungan Interpersonal (HI)</vt:lpstr>
      <vt:lpstr>PowerPoint Presentation</vt:lpstr>
      <vt:lpstr>PowerPoint Presentation</vt:lpstr>
      <vt:lpstr>Tahapan hub interpersonal</vt:lpstr>
      <vt:lpstr>Faktor yang menumbuhkan HIP dalam KIP</vt:lpstr>
      <vt:lpstr>SISTEM KOMUNIKASI KELOMPOK</vt:lpstr>
      <vt:lpstr>Klasifikasi kelompok</vt:lpstr>
      <vt:lpstr>Pengaruh kelompok pd perilaku komunikasi</vt:lpstr>
      <vt:lpstr>Faktor2 yg memengaruhi keefektifan kelompok </vt:lpstr>
      <vt:lpstr>Bentuk2 Komunikasi Kelompok</vt:lpstr>
      <vt:lpstr>PowerPoint Presentation</vt:lpstr>
      <vt:lpstr>Sistem Komunikasi Massa</vt:lpstr>
      <vt:lpstr>Esensi kommass</vt:lpstr>
      <vt:lpstr>Faktor2 yg mempengaruhi reaksi khalayak </vt:lpstr>
      <vt:lpstr>Efek komunikasi massa</vt:lpstr>
      <vt:lpstr>Psikologi komunikator dan psikologi pesan </vt:lpstr>
      <vt:lpstr>Psikologi Komunikator </vt:lpstr>
      <vt:lpstr>PowerPoint Presentation</vt:lpstr>
      <vt:lpstr>   Aristoteles menyebut karakter komunikator ini sebagai ethos. Ethos terdiri atas pikiran baik, akhlak yang baik, dan maksud yang baik (good sense, good moral character, good will)  </vt:lpstr>
      <vt:lpstr>Dimensi Ethos </vt:lpstr>
      <vt:lpstr>Psikologi Pesan </vt:lpstr>
      <vt:lpstr>Bahasa nonverbal </vt:lpstr>
      <vt:lpstr>PowerPoint Presentation</vt:lpstr>
      <vt:lpstr>PowerPoint Presentation</vt:lpstr>
      <vt:lpstr>PowerPoint Presentation</vt:lpstr>
      <vt:lpstr>PowerPoint Presentation</vt:lpstr>
      <vt:lpstr>PowerPoint Presentation</vt:lpstr>
      <vt:lpstr>PowerPoint Presentation</vt:lpstr>
      <vt:lpstr> PSIKOLOGI KOMUNIKATOR DAN PSIKOLOGI PESAN</vt:lpstr>
      <vt:lpstr>Psikologi Komunikator</vt:lpstr>
      <vt:lpstr>PowerPoint Presentation</vt:lpstr>
      <vt:lpstr>Psikologi Pesan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Referensi</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PSIKOLOGI KOMUNIKASI</dc:title>
  <dc:creator>Asus</dc:creator>
  <cp:lastModifiedBy>Asusku</cp:lastModifiedBy>
  <cp:revision>398</cp:revision>
  <dcterms:created xsi:type="dcterms:W3CDTF">2013-09-18T02:42:31Z</dcterms:created>
  <dcterms:modified xsi:type="dcterms:W3CDTF">2021-09-04T05:40:17Z</dcterms:modified>
</cp:coreProperties>
</file>